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79" r:id="rId2"/>
    <p:sldId id="283" r:id="rId3"/>
    <p:sldId id="284" r:id="rId4"/>
    <p:sldId id="256" r:id="rId5"/>
    <p:sldId id="257" r:id="rId6"/>
    <p:sldId id="258" r:id="rId7"/>
    <p:sldId id="259" r:id="rId8"/>
    <p:sldId id="280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8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81" r:id="rId2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1DA05-F367-4FF7-A183-A4160CCE283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E8309A0-7015-4E2D-89CB-27E3FFDCE980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DE484147-9888-4317-BEAC-A36F789391B5}" type="parTrans" cxnId="{2DC6EE62-88A9-44B5-9CAE-B0507227C937}">
      <dgm:prSet/>
      <dgm:spPr/>
      <dgm:t>
        <a:bodyPr/>
        <a:lstStyle/>
        <a:p>
          <a:endParaRPr lang="es-MX"/>
        </a:p>
      </dgm:t>
    </dgm:pt>
    <dgm:pt modelId="{AC5EF4FF-BD8A-4802-BEB4-51584807198C}" type="sibTrans" cxnId="{2DC6EE62-88A9-44B5-9CAE-B0507227C937}">
      <dgm:prSet/>
      <dgm:spPr/>
      <dgm:t>
        <a:bodyPr/>
        <a:lstStyle/>
        <a:p>
          <a:endParaRPr lang="es-MX"/>
        </a:p>
      </dgm:t>
    </dgm:pt>
    <dgm:pt modelId="{0F5438AC-5785-48A7-B078-C9A32AF65B1B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DA675370-A301-4E34-92F9-B72E3D838CD1}" type="parTrans" cxnId="{242E9872-3C2C-47C9-B30E-8DDE633162F9}">
      <dgm:prSet/>
      <dgm:spPr/>
      <dgm:t>
        <a:bodyPr/>
        <a:lstStyle/>
        <a:p>
          <a:endParaRPr lang="es-MX"/>
        </a:p>
      </dgm:t>
    </dgm:pt>
    <dgm:pt modelId="{EDE6B0F8-5C7C-44E8-84BD-613CD524756E}" type="sibTrans" cxnId="{242E9872-3C2C-47C9-B30E-8DDE633162F9}">
      <dgm:prSet/>
      <dgm:spPr/>
      <dgm:t>
        <a:bodyPr/>
        <a:lstStyle/>
        <a:p>
          <a:endParaRPr lang="es-MX"/>
        </a:p>
      </dgm:t>
    </dgm:pt>
    <dgm:pt modelId="{4581BF64-1D1E-40C1-A4A2-BC7561308967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0FAFB70B-F985-4CA1-A692-B2678FABBE93}" type="parTrans" cxnId="{1522D9B9-D906-40D5-BE28-5268769250B9}">
      <dgm:prSet/>
      <dgm:spPr/>
      <dgm:t>
        <a:bodyPr/>
        <a:lstStyle/>
        <a:p>
          <a:endParaRPr lang="es-MX"/>
        </a:p>
      </dgm:t>
    </dgm:pt>
    <dgm:pt modelId="{8B838A1D-A978-4531-94DC-B6439A658C70}" type="sibTrans" cxnId="{1522D9B9-D906-40D5-BE28-5268769250B9}">
      <dgm:prSet/>
      <dgm:spPr/>
      <dgm:t>
        <a:bodyPr/>
        <a:lstStyle/>
        <a:p>
          <a:endParaRPr lang="es-MX"/>
        </a:p>
      </dgm:t>
    </dgm:pt>
    <dgm:pt modelId="{17C6AE92-2DD4-42B1-A009-63325053F334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A4D577DA-41BD-414A-B082-A481E1126981}" type="parTrans" cxnId="{E531110E-B1CE-4276-A43D-3A303581CCD8}">
      <dgm:prSet/>
      <dgm:spPr/>
      <dgm:t>
        <a:bodyPr/>
        <a:lstStyle/>
        <a:p>
          <a:endParaRPr lang="es-MX"/>
        </a:p>
      </dgm:t>
    </dgm:pt>
    <dgm:pt modelId="{A44252F4-A040-49EB-BD10-9466761CFD93}" type="sibTrans" cxnId="{E531110E-B1CE-4276-A43D-3A303581CCD8}">
      <dgm:prSet/>
      <dgm:spPr/>
      <dgm:t>
        <a:bodyPr/>
        <a:lstStyle/>
        <a:p>
          <a:endParaRPr lang="es-MX"/>
        </a:p>
      </dgm:t>
    </dgm:pt>
    <dgm:pt modelId="{36381BAE-8995-479B-8509-CF5874841C31}" type="pres">
      <dgm:prSet presAssocID="{6FA1DA05-F367-4FF7-A183-A4160CCE283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7CCD9FA-65FB-4271-99A2-47EC070E0A5F}" type="pres">
      <dgm:prSet presAssocID="{8E8309A0-7015-4E2D-89CB-27E3FFDCE980}" presName="dummy" presStyleCnt="0"/>
      <dgm:spPr/>
    </dgm:pt>
    <dgm:pt modelId="{6B74037E-99E7-4E7C-9ADA-6DE8392748B0}" type="pres">
      <dgm:prSet presAssocID="{8E8309A0-7015-4E2D-89CB-27E3FFDCE980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08CE0A-D0AD-406C-AA64-5085AA266AC5}" type="pres">
      <dgm:prSet presAssocID="{AC5EF4FF-BD8A-4802-BEB4-51584807198C}" presName="sibTrans" presStyleLbl="node1" presStyleIdx="0" presStyleCnt="4"/>
      <dgm:spPr/>
      <dgm:t>
        <a:bodyPr/>
        <a:lstStyle/>
        <a:p>
          <a:endParaRPr lang="es-MX"/>
        </a:p>
      </dgm:t>
    </dgm:pt>
    <dgm:pt modelId="{BDA30665-A84E-4685-BC14-B09F3B6815BE}" type="pres">
      <dgm:prSet presAssocID="{0F5438AC-5785-48A7-B078-C9A32AF65B1B}" presName="dummy" presStyleCnt="0"/>
      <dgm:spPr/>
    </dgm:pt>
    <dgm:pt modelId="{029210C3-7CA5-4359-BD7E-A615DD263E6C}" type="pres">
      <dgm:prSet presAssocID="{0F5438AC-5785-48A7-B078-C9A32AF65B1B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66733A-ABBE-4DC4-83A3-9C52CAAA015F}" type="pres">
      <dgm:prSet presAssocID="{EDE6B0F8-5C7C-44E8-84BD-613CD524756E}" presName="sibTrans" presStyleLbl="node1" presStyleIdx="1" presStyleCnt="4"/>
      <dgm:spPr/>
      <dgm:t>
        <a:bodyPr/>
        <a:lstStyle/>
        <a:p>
          <a:endParaRPr lang="es-MX"/>
        </a:p>
      </dgm:t>
    </dgm:pt>
    <dgm:pt modelId="{743E9196-988D-4E4F-B71C-5F83B9035B4C}" type="pres">
      <dgm:prSet presAssocID="{4581BF64-1D1E-40C1-A4A2-BC7561308967}" presName="dummy" presStyleCnt="0"/>
      <dgm:spPr/>
    </dgm:pt>
    <dgm:pt modelId="{E9CFC2CD-D78B-42BE-BADB-6FFF771F2DD9}" type="pres">
      <dgm:prSet presAssocID="{4581BF64-1D1E-40C1-A4A2-BC7561308967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5E1AAE-8FEF-41DC-9ABA-07A097208F67}" type="pres">
      <dgm:prSet presAssocID="{8B838A1D-A978-4531-94DC-B6439A658C70}" presName="sibTrans" presStyleLbl="node1" presStyleIdx="2" presStyleCnt="4"/>
      <dgm:spPr/>
      <dgm:t>
        <a:bodyPr/>
        <a:lstStyle/>
        <a:p>
          <a:endParaRPr lang="es-MX"/>
        </a:p>
      </dgm:t>
    </dgm:pt>
    <dgm:pt modelId="{4931AC5C-CE8C-4785-A1C9-76E9B8282CDA}" type="pres">
      <dgm:prSet presAssocID="{17C6AE92-2DD4-42B1-A009-63325053F334}" presName="dummy" presStyleCnt="0"/>
      <dgm:spPr/>
    </dgm:pt>
    <dgm:pt modelId="{C133AE07-DAF5-4507-8D44-71F39CB1AA24}" type="pres">
      <dgm:prSet presAssocID="{17C6AE92-2DD4-42B1-A009-63325053F334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87CDCD-C05F-4EF5-B4AE-9B07848DCA99}" type="pres">
      <dgm:prSet presAssocID="{A44252F4-A040-49EB-BD10-9466761CFD93}" presName="sibTrans" presStyleLbl="node1" presStyleIdx="3" presStyleCnt="4"/>
      <dgm:spPr/>
      <dgm:t>
        <a:bodyPr/>
        <a:lstStyle/>
        <a:p>
          <a:endParaRPr lang="es-MX"/>
        </a:p>
      </dgm:t>
    </dgm:pt>
  </dgm:ptLst>
  <dgm:cxnLst>
    <dgm:cxn modelId="{B7A29A0B-D98F-4456-9B42-783DB2E33739}" type="presOf" srcId="{EDE6B0F8-5C7C-44E8-84BD-613CD524756E}" destId="{9466733A-ABBE-4DC4-83A3-9C52CAAA015F}" srcOrd="0" destOrd="0" presId="urn:microsoft.com/office/officeart/2005/8/layout/cycle1"/>
    <dgm:cxn modelId="{242E9872-3C2C-47C9-B30E-8DDE633162F9}" srcId="{6FA1DA05-F367-4FF7-A183-A4160CCE2837}" destId="{0F5438AC-5785-48A7-B078-C9A32AF65B1B}" srcOrd="1" destOrd="0" parTransId="{DA675370-A301-4E34-92F9-B72E3D838CD1}" sibTransId="{EDE6B0F8-5C7C-44E8-84BD-613CD524756E}"/>
    <dgm:cxn modelId="{B33A611B-B474-412D-B581-60885DC9BCA0}" type="presOf" srcId="{6FA1DA05-F367-4FF7-A183-A4160CCE2837}" destId="{36381BAE-8995-479B-8509-CF5874841C31}" srcOrd="0" destOrd="0" presId="urn:microsoft.com/office/officeart/2005/8/layout/cycle1"/>
    <dgm:cxn modelId="{2DC6EE62-88A9-44B5-9CAE-B0507227C937}" srcId="{6FA1DA05-F367-4FF7-A183-A4160CCE2837}" destId="{8E8309A0-7015-4E2D-89CB-27E3FFDCE980}" srcOrd="0" destOrd="0" parTransId="{DE484147-9888-4317-BEAC-A36F789391B5}" sibTransId="{AC5EF4FF-BD8A-4802-BEB4-51584807198C}"/>
    <dgm:cxn modelId="{A0A82868-7AC7-484A-A07A-F7B0EC98E532}" type="presOf" srcId="{A44252F4-A040-49EB-BD10-9466761CFD93}" destId="{1B87CDCD-C05F-4EF5-B4AE-9B07848DCA99}" srcOrd="0" destOrd="0" presId="urn:microsoft.com/office/officeart/2005/8/layout/cycle1"/>
    <dgm:cxn modelId="{1522D9B9-D906-40D5-BE28-5268769250B9}" srcId="{6FA1DA05-F367-4FF7-A183-A4160CCE2837}" destId="{4581BF64-1D1E-40C1-A4A2-BC7561308967}" srcOrd="2" destOrd="0" parTransId="{0FAFB70B-F985-4CA1-A692-B2678FABBE93}" sibTransId="{8B838A1D-A978-4531-94DC-B6439A658C70}"/>
    <dgm:cxn modelId="{E531110E-B1CE-4276-A43D-3A303581CCD8}" srcId="{6FA1DA05-F367-4FF7-A183-A4160CCE2837}" destId="{17C6AE92-2DD4-42B1-A009-63325053F334}" srcOrd="3" destOrd="0" parTransId="{A4D577DA-41BD-414A-B082-A481E1126981}" sibTransId="{A44252F4-A040-49EB-BD10-9466761CFD93}"/>
    <dgm:cxn modelId="{3EC5814B-1AFF-4A19-82BD-5741C26839EF}" type="presOf" srcId="{4581BF64-1D1E-40C1-A4A2-BC7561308967}" destId="{E9CFC2CD-D78B-42BE-BADB-6FFF771F2DD9}" srcOrd="0" destOrd="0" presId="urn:microsoft.com/office/officeart/2005/8/layout/cycle1"/>
    <dgm:cxn modelId="{2791278E-D2D7-4953-9137-B6F6EE847610}" type="presOf" srcId="{AC5EF4FF-BD8A-4802-BEB4-51584807198C}" destId="{A308CE0A-D0AD-406C-AA64-5085AA266AC5}" srcOrd="0" destOrd="0" presId="urn:microsoft.com/office/officeart/2005/8/layout/cycle1"/>
    <dgm:cxn modelId="{3F99D80D-8648-4C37-997B-3E592C0E4067}" type="presOf" srcId="{17C6AE92-2DD4-42B1-A009-63325053F334}" destId="{C133AE07-DAF5-4507-8D44-71F39CB1AA24}" srcOrd="0" destOrd="0" presId="urn:microsoft.com/office/officeart/2005/8/layout/cycle1"/>
    <dgm:cxn modelId="{88E186BE-7AC3-4254-AA54-28B938783C63}" type="presOf" srcId="{8E8309A0-7015-4E2D-89CB-27E3FFDCE980}" destId="{6B74037E-99E7-4E7C-9ADA-6DE8392748B0}" srcOrd="0" destOrd="0" presId="urn:microsoft.com/office/officeart/2005/8/layout/cycle1"/>
    <dgm:cxn modelId="{882FABD0-7863-4690-8592-900BD678709A}" type="presOf" srcId="{8B838A1D-A978-4531-94DC-B6439A658C70}" destId="{FD5E1AAE-8FEF-41DC-9ABA-07A097208F67}" srcOrd="0" destOrd="0" presId="urn:microsoft.com/office/officeart/2005/8/layout/cycle1"/>
    <dgm:cxn modelId="{DD22DE60-09AE-4925-B6DF-A44155D58999}" type="presOf" srcId="{0F5438AC-5785-48A7-B078-C9A32AF65B1B}" destId="{029210C3-7CA5-4359-BD7E-A615DD263E6C}" srcOrd="0" destOrd="0" presId="urn:microsoft.com/office/officeart/2005/8/layout/cycle1"/>
    <dgm:cxn modelId="{4FF04252-E4E5-4B29-B1E4-3577FD7E4A32}" type="presParOf" srcId="{36381BAE-8995-479B-8509-CF5874841C31}" destId="{C7CCD9FA-65FB-4271-99A2-47EC070E0A5F}" srcOrd="0" destOrd="0" presId="urn:microsoft.com/office/officeart/2005/8/layout/cycle1"/>
    <dgm:cxn modelId="{A551E324-DC6A-43A7-BF2E-572273C8144E}" type="presParOf" srcId="{36381BAE-8995-479B-8509-CF5874841C31}" destId="{6B74037E-99E7-4E7C-9ADA-6DE8392748B0}" srcOrd="1" destOrd="0" presId="urn:microsoft.com/office/officeart/2005/8/layout/cycle1"/>
    <dgm:cxn modelId="{0D30E636-071B-4AA3-B434-2EB71FFA2B32}" type="presParOf" srcId="{36381BAE-8995-479B-8509-CF5874841C31}" destId="{A308CE0A-D0AD-406C-AA64-5085AA266AC5}" srcOrd="2" destOrd="0" presId="urn:microsoft.com/office/officeart/2005/8/layout/cycle1"/>
    <dgm:cxn modelId="{BE8BA0C7-976B-47FF-8B77-D322D8959927}" type="presParOf" srcId="{36381BAE-8995-479B-8509-CF5874841C31}" destId="{BDA30665-A84E-4685-BC14-B09F3B6815BE}" srcOrd="3" destOrd="0" presId="urn:microsoft.com/office/officeart/2005/8/layout/cycle1"/>
    <dgm:cxn modelId="{F3441136-826F-4298-8AA6-C26E72321018}" type="presParOf" srcId="{36381BAE-8995-479B-8509-CF5874841C31}" destId="{029210C3-7CA5-4359-BD7E-A615DD263E6C}" srcOrd="4" destOrd="0" presId="urn:microsoft.com/office/officeart/2005/8/layout/cycle1"/>
    <dgm:cxn modelId="{A9EE0B28-CB72-4296-B1DC-892AF234C397}" type="presParOf" srcId="{36381BAE-8995-479B-8509-CF5874841C31}" destId="{9466733A-ABBE-4DC4-83A3-9C52CAAA015F}" srcOrd="5" destOrd="0" presId="urn:microsoft.com/office/officeart/2005/8/layout/cycle1"/>
    <dgm:cxn modelId="{2A9DA8F5-FE92-4AA0-AFC2-2FB1E66F007A}" type="presParOf" srcId="{36381BAE-8995-479B-8509-CF5874841C31}" destId="{743E9196-988D-4E4F-B71C-5F83B9035B4C}" srcOrd="6" destOrd="0" presId="urn:microsoft.com/office/officeart/2005/8/layout/cycle1"/>
    <dgm:cxn modelId="{52BC89E0-FE75-4ECD-84E7-B44340E81FB1}" type="presParOf" srcId="{36381BAE-8995-479B-8509-CF5874841C31}" destId="{E9CFC2CD-D78B-42BE-BADB-6FFF771F2DD9}" srcOrd="7" destOrd="0" presId="urn:microsoft.com/office/officeart/2005/8/layout/cycle1"/>
    <dgm:cxn modelId="{CFDC75F5-F8DD-4238-AC3A-F27FD22F428F}" type="presParOf" srcId="{36381BAE-8995-479B-8509-CF5874841C31}" destId="{FD5E1AAE-8FEF-41DC-9ABA-07A097208F67}" srcOrd="8" destOrd="0" presId="urn:microsoft.com/office/officeart/2005/8/layout/cycle1"/>
    <dgm:cxn modelId="{E6DFA999-10FB-4FBA-80EE-0F6DA4D2073E}" type="presParOf" srcId="{36381BAE-8995-479B-8509-CF5874841C31}" destId="{4931AC5C-CE8C-4785-A1C9-76E9B8282CDA}" srcOrd="9" destOrd="0" presId="urn:microsoft.com/office/officeart/2005/8/layout/cycle1"/>
    <dgm:cxn modelId="{3200330D-6D5A-4C63-84A2-9E1F2242B99F}" type="presParOf" srcId="{36381BAE-8995-479B-8509-CF5874841C31}" destId="{C133AE07-DAF5-4507-8D44-71F39CB1AA24}" srcOrd="10" destOrd="0" presId="urn:microsoft.com/office/officeart/2005/8/layout/cycle1"/>
    <dgm:cxn modelId="{8CCB77B5-E669-4F07-9828-0D95BC6BBEE9}" type="presParOf" srcId="{36381BAE-8995-479B-8509-CF5874841C31}" destId="{1B87CDCD-C05F-4EF5-B4AE-9B07848DCA9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A1DA05-F367-4FF7-A183-A4160CCE283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E8309A0-7015-4E2D-89CB-27E3FFDCE980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DE484147-9888-4317-BEAC-A36F789391B5}" type="parTrans" cxnId="{2DC6EE62-88A9-44B5-9CAE-B0507227C937}">
      <dgm:prSet/>
      <dgm:spPr/>
      <dgm:t>
        <a:bodyPr/>
        <a:lstStyle/>
        <a:p>
          <a:endParaRPr lang="es-MX"/>
        </a:p>
      </dgm:t>
    </dgm:pt>
    <dgm:pt modelId="{AC5EF4FF-BD8A-4802-BEB4-51584807198C}" type="sibTrans" cxnId="{2DC6EE62-88A9-44B5-9CAE-B0507227C937}">
      <dgm:prSet/>
      <dgm:spPr/>
      <dgm:t>
        <a:bodyPr/>
        <a:lstStyle/>
        <a:p>
          <a:endParaRPr lang="es-MX"/>
        </a:p>
      </dgm:t>
    </dgm:pt>
    <dgm:pt modelId="{0F5438AC-5785-48A7-B078-C9A32AF65B1B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DA675370-A301-4E34-92F9-B72E3D838CD1}" type="parTrans" cxnId="{242E9872-3C2C-47C9-B30E-8DDE633162F9}">
      <dgm:prSet/>
      <dgm:spPr/>
      <dgm:t>
        <a:bodyPr/>
        <a:lstStyle/>
        <a:p>
          <a:endParaRPr lang="es-MX"/>
        </a:p>
      </dgm:t>
    </dgm:pt>
    <dgm:pt modelId="{EDE6B0F8-5C7C-44E8-84BD-613CD524756E}" type="sibTrans" cxnId="{242E9872-3C2C-47C9-B30E-8DDE633162F9}">
      <dgm:prSet/>
      <dgm:spPr/>
      <dgm:t>
        <a:bodyPr/>
        <a:lstStyle/>
        <a:p>
          <a:endParaRPr lang="es-MX"/>
        </a:p>
      </dgm:t>
    </dgm:pt>
    <dgm:pt modelId="{4581BF64-1D1E-40C1-A4A2-BC7561308967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0FAFB70B-F985-4CA1-A692-B2678FABBE93}" type="parTrans" cxnId="{1522D9B9-D906-40D5-BE28-5268769250B9}">
      <dgm:prSet/>
      <dgm:spPr/>
      <dgm:t>
        <a:bodyPr/>
        <a:lstStyle/>
        <a:p>
          <a:endParaRPr lang="es-MX"/>
        </a:p>
      </dgm:t>
    </dgm:pt>
    <dgm:pt modelId="{8B838A1D-A978-4531-94DC-B6439A658C70}" type="sibTrans" cxnId="{1522D9B9-D906-40D5-BE28-5268769250B9}">
      <dgm:prSet/>
      <dgm:spPr/>
      <dgm:t>
        <a:bodyPr/>
        <a:lstStyle/>
        <a:p>
          <a:endParaRPr lang="es-MX"/>
        </a:p>
      </dgm:t>
    </dgm:pt>
    <dgm:pt modelId="{17C6AE92-2DD4-42B1-A009-63325053F334}">
      <dgm:prSet phldrT="[Texto]"/>
      <dgm:spPr/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A4D577DA-41BD-414A-B082-A481E1126981}" type="parTrans" cxnId="{E531110E-B1CE-4276-A43D-3A303581CCD8}">
      <dgm:prSet/>
      <dgm:spPr/>
      <dgm:t>
        <a:bodyPr/>
        <a:lstStyle/>
        <a:p>
          <a:endParaRPr lang="es-MX"/>
        </a:p>
      </dgm:t>
    </dgm:pt>
    <dgm:pt modelId="{A44252F4-A040-49EB-BD10-9466761CFD93}" type="sibTrans" cxnId="{E531110E-B1CE-4276-A43D-3A303581CCD8}">
      <dgm:prSet/>
      <dgm:spPr/>
      <dgm:t>
        <a:bodyPr/>
        <a:lstStyle/>
        <a:p>
          <a:endParaRPr lang="es-MX"/>
        </a:p>
      </dgm:t>
    </dgm:pt>
    <dgm:pt modelId="{36381BAE-8995-479B-8509-CF5874841C31}" type="pres">
      <dgm:prSet presAssocID="{6FA1DA05-F367-4FF7-A183-A4160CCE283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7CCD9FA-65FB-4271-99A2-47EC070E0A5F}" type="pres">
      <dgm:prSet presAssocID="{8E8309A0-7015-4E2D-89CB-27E3FFDCE980}" presName="dummy" presStyleCnt="0"/>
      <dgm:spPr/>
    </dgm:pt>
    <dgm:pt modelId="{6B74037E-99E7-4E7C-9ADA-6DE8392748B0}" type="pres">
      <dgm:prSet presAssocID="{8E8309A0-7015-4E2D-89CB-27E3FFDCE980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08CE0A-D0AD-406C-AA64-5085AA266AC5}" type="pres">
      <dgm:prSet presAssocID="{AC5EF4FF-BD8A-4802-BEB4-51584807198C}" presName="sibTrans" presStyleLbl="node1" presStyleIdx="0" presStyleCnt="4"/>
      <dgm:spPr/>
      <dgm:t>
        <a:bodyPr/>
        <a:lstStyle/>
        <a:p>
          <a:endParaRPr lang="es-MX"/>
        </a:p>
      </dgm:t>
    </dgm:pt>
    <dgm:pt modelId="{BDA30665-A84E-4685-BC14-B09F3B6815BE}" type="pres">
      <dgm:prSet presAssocID="{0F5438AC-5785-48A7-B078-C9A32AF65B1B}" presName="dummy" presStyleCnt="0"/>
      <dgm:spPr/>
    </dgm:pt>
    <dgm:pt modelId="{029210C3-7CA5-4359-BD7E-A615DD263E6C}" type="pres">
      <dgm:prSet presAssocID="{0F5438AC-5785-48A7-B078-C9A32AF65B1B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466733A-ABBE-4DC4-83A3-9C52CAAA015F}" type="pres">
      <dgm:prSet presAssocID="{EDE6B0F8-5C7C-44E8-84BD-613CD524756E}" presName="sibTrans" presStyleLbl="node1" presStyleIdx="1" presStyleCnt="4"/>
      <dgm:spPr/>
      <dgm:t>
        <a:bodyPr/>
        <a:lstStyle/>
        <a:p>
          <a:endParaRPr lang="es-MX"/>
        </a:p>
      </dgm:t>
    </dgm:pt>
    <dgm:pt modelId="{743E9196-988D-4E4F-B71C-5F83B9035B4C}" type="pres">
      <dgm:prSet presAssocID="{4581BF64-1D1E-40C1-A4A2-BC7561308967}" presName="dummy" presStyleCnt="0"/>
      <dgm:spPr/>
    </dgm:pt>
    <dgm:pt modelId="{E9CFC2CD-D78B-42BE-BADB-6FFF771F2DD9}" type="pres">
      <dgm:prSet presAssocID="{4581BF64-1D1E-40C1-A4A2-BC7561308967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5E1AAE-8FEF-41DC-9ABA-07A097208F67}" type="pres">
      <dgm:prSet presAssocID="{8B838A1D-A978-4531-94DC-B6439A658C70}" presName="sibTrans" presStyleLbl="node1" presStyleIdx="2" presStyleCnt="4"/>
      <dgm:spPr/>
      <dgm:t>
        <a:bodyPr/>
        <a:lstStyle/>
        <a:p>
          <a:endParaRPr lang="es-MX"/>
        </a:p>
      </dgm:t>
    </dgm:pt>
    <dgm:pt modelId="{4931AC5C-CE8C-4785-A1C9-76E9B8282CDA}" type="pres">
      <dgm:prSet presAssocID="{17C6AE92-2DD4-42B1-A009-63325053F334}" presName="dummy" presStyleCnt="0"/>
      <dgm:spPr/>
    </dgm:pt>
    <dgm:pt modelId="{C133AE07-DAF5-4507-8D44-71F39CB1AA24}" type="pres">
      <dgm:prSet presAssocID="{17C6AE92-2DD4-42B1-A009-63325053F334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87CDCD-C05F-4EF5-B4AE-9B07848DCA99}" type="pres">
      <dgm:prSet presAssocID="{A44252F4-A040-49EB-BD10-9466761CFD93}" presName="sibTrans" presStyleLbl="node1" presStyleIdx="3" presStyleCnt="4"/>
      <dgm:spPr/>
      <dgm:t>
        <a:bodyPr/>
        <a:lstStyle/>
        <a:p>
          <a:endParaRPr lang="es-MX"/>
        </a:p>
      </dgm:t>
    </dgm:pt>
  </dgm:ptLst>
  <dgm:cxnLst>
    <dgm:cxn modelId="{9AAF4671-42EE-401F-AAF3-E2CD88298040}" type="presOf" srcId="{EDE6B0F8-5C7C-44E8-84BD-613CD524756E}" destId="{9466733A-ABBE-4DC4-83A3-9C52CAAA015F}" srcOrd="0" destOrd="0" presId="urn:microsoft.com/office/officeart/2005/8/layout/cycle1"/>
    <dgm:cxn modelId="{E61535EA-4162-450A-91AB-5482FDC5265F}" type="presOf" srcId="{A44252F4-A040-49EB-BD10-9466761CFD93}" destId="{1B87CDCD-C05F-4EF5-B4AE-9B07848DCA99}" srcOrd="0" destOrd="0" presId="urn:microsoft.com/office/officeart/2005/8/layout/cycle1"/>
    <dgm:cxn modelId="{242E9872-3C2C-47C9-B30E-8DDE633162F9}" srcId="{6FA1DA05-F367-4FF7-A183-A4160CCE2837}" destId="{0F5438AC-5785-48A7-B078-C9A32AF65B1B}" srcOrd="1" destOrd="0" parTransId="{DA675370-A301-4E34-92F9-B72E3D838CD1}" sibTransId="{EDE6B0F8-5C7C-44E8-84BD-613CD524756E}"/>
    <dgm:cxn modelId="{CC502AF5-ED60-4B7B-A437-0C8EFAA86531}" type="presOf" srcId="{AC5EF4FF-BD8A-4802-BEB4-51584807198C}" destId="{A308CE0A-D0AD-406C-AA64-5085AA266AC5}" srcOrd="0" destOrd="0" presId="urn:microsoft.com/office/officeart/2005/8/layout/cycle1"/>
    <dgm:cxn modelId="{2DC6EE62-88A9-44B5-9CAE-B0507227C937}" srcId="{6FA1DA05-F367-4FF7-A183-A4160CCE2837}" destId="{8E8309A0-7015-4E2D-89CB-27E3FFDCE980}" srcOrd="0" destOrd="0" parTransId="{DE484147-9888-4317-BEAC-A36F789391B5}" sibTransId="{AC5EF4FF-BD8A-4802-BEB4-51584807198C}"/>
    <dgm:cxn modelId="{4620E42A-E3CE-4366-87DF-7433FF874720}" type="presOf" srcId="{0F5438AC-5785-48A7-B078-C9A32AF65B1B}" destId="{029210C3-7CA5-4359-BD7E-A615DD263E6C}" srcOrd="0" destOrd="0" presId="urn:microsoft.com/office/officeart/2005/8/layout/cycle1"/>
    <dgm:cxn modelId="{1522D9B9-D906-40D5-BE28-5268769250B9}" srcId="{6FA1DA05-F367-4FF7-A183-A4160CCE2837}" destId="{4581BF64-1D1E-40C1-A4A2-BC7561308967}" srcOrd="2" destOrd="0" parTransId="{0FAFB70B-F985-4CA1-A692-B2678FABBE93}" sibTransId="{8B838A1D-A978-4531-94DC-B6439A658C70}"/>
    <dgm:cxn modelId="{E531110E-B1CE-4276-A43D-3A303581CCD8}" srcId="{6FA1DA05-F367-4FF7-A183-A4160CCE2837}" destId="{17C6AE92-2DD4-42B1-A009-63325053F334}" srcOrd="3" destOrd="0" parTransId="{A4D577DA-41BD-414A-B082-A481E1126981}" sibTransId="{A44252F4-A040-49EB-BD10-9466761CFD93}"/>
    <dgm:cxn modelId="{AAC49401-D445-4939-A63C-5891C8731B5F}" type="presOf" srcId="{6FA1DA05-F367-4FF7-A183-A4160CCE2837}" destId="{36381BAE-8995-479B-8509-CF5874841C31}" srcOrd="0" destOrd="0" presId="urn:microsoft.com/office/officeart/2005/8/layout/cycle1"/>
    <dgm:cxn modelId="{4160B4E5-682E-4472-99F2-3FEE3F5156D9}" type="presOf" srcId="{8B838A1D-A978-4531-94DC-B6439A658C70}" destId="{FD5E1AAE-8FEF-41DC-9ABA-07A097208F67}" srcOrd="0" destOrd="0" presId="urn:microsoft.com/office/officeart/2005/8/layout/cycle1"/>
    <dgm:cxn modelId="{A418D0F8-6004-42FC-9CFA-F02C909B4D2A}" type="presOf" srcId="{17C6AE92-2DD4-42B1-A009-63325053F334}" destId="{C133AE07-DAF5-4507-8D44-71F39CB1AA24}" srcOrd="0" destOrd="0" presId="urn:microsoft.com/office/officeart/2005/8/layout/cycle1"/>
    <dgm:cxn modelId="{74E58562-8751-4D64-B510-06ACE10F596C}" type="presOf" srcId="{8E8309A0-7015-4E2D-89CB-27E3FFDCE980}" destId="{6B74037E-99E7-4E7C-9ADA-6DE8392748B0}" srcOrd="0" destOrd="0" presId="urn:microsoft.com/office/officeart/2005/8/layout/cycle1"/>
    <dgm:cxn modelId="{C80CFFA3-EA17-4F9D-A4E2-14431696C444}" type="presOf" srcId="{4581BF64-1D1E-40C1-A4A2-BC7561308967}" destId="{E9CFC2CD-D78B-42BE-BADB-6FFF771F2DD9}" srcOrd="0" destOrd="0" presId="urn:microsoft.com/office/officeart/2005/8/layout/cycle1"/>
    <dgm:cxn modelId="{0DD299C4-2FB5-458F-8BB2-51485E1E7014}" type="presParOf" srcId="{36381BAE-8995-479B-8509-CF5874841C31}" destId="{C7CCD9FA-65FB-4271-99A2-47EC070E0A5F}" srcOrd="0" destOrd="0" presId="urn:microsoft.com/office/officeart/2005/8/layout/cycle1"/>
    <dgm:cxn modelId="{0ABDCB9C-8DE9-4E97-8282-5665365FE368}" type="presParOf" srcId="{36381BAE-8995-479B-8509-CF5874841C31}" destId="{6B74037E-99E7-4E7C-9ADA-6DE8392748B0}" srcOrd="1" destOrd="0" presId="urn:microsoft.com/office/officeart/2005/8/layout/cycle1"/>
    <dgm:cxn modelId="{BA7A2B86-328D-430D-B22F-61FA9D5673F5}" type="presParOf" srcId="{36381BAE-8995-479B-8509-CF5874841C31}" destId="{A308CE0A-D0AD-406C-AA64-5085AA266AC5}" srcOrd="2" destOrd="0" presId="urn:microsoft.com/office/officeart/2005/8/layout/cycle1"/>
    <dgm:cxn modelId="{69242CC9-2AE0-45EB-92B0-77655EAEF9C9}" type="presParOf" srcId="{36381BAE-8995-479B-8509-CF5874841C31}" destId="{BDA30665-A84E-4685-BC14-B09F3B6815BE}" srcOrd="3" destOrd="0" presId="urn:microsoft.com/office/officeart/2005/8/layout/cycle1"/>
    <dgm:cxn modelId="{E369446E-5E69-4AD9-8BAF-1BC1B08575A3}" type="presParOf" srcId="{36381BAE-8995-479B-8509-CF5874841C31}" destId="{029210C3-7CA5-4359-BD7E-A615DD263E6C}" srcOrd="4" destOrd="0" presId="urn:microsoft.com/office/officeart/2005/8/layout/cycle1"/>
    <dgm:cxn modelId="{86886DCE-DDAC-47B0-951A-B25E456F5A3F}" type="presParOf" srcId="{36381BAE-8995-479B-8509-CF5874841C31}" destId="{9466733A-ABBE-4DC4-83A3-9C52CAAA015F}" srcOrd="5" destOrd="0" presId="urn:microsoft.com/office/officeart/2005/8/layout/cycle1"/>
    <dgm:cxn modelId="{CE8F5772-0FB2-41D1-BEB3-7E59020742E2}" type="presParOf" srcId="{36381BAE-8995-479B-8509-CF5874841C31}" destId="{743E9196-988D-4E4F-B71C-5F83B9035B4C}" srcOrd="6" destOrd="0" presId="urn:microsoft.com/office/officeart/2005/8/layout/cycle1"/>
    <dgm:cxn modelId="{C8BDA151-D4C7-426F-9010-42489C11CFB9}" type="presParOf" srcId="{36381BAE-8995-479B-8509-CF5874841C31}" destId="{E9CFC2CD-D78B-42BE-BADB-6FFF771F2DD9}" srcOrd="7" destOrd="0" presId="urn:microsoft.com/office/officeart/2005/8/layout/cycle1"/>
    <dgm:cxn modelId="{8D14760F-3078-44DC-A043-59C0D394477A}" type="presParOf" srcId="{36381BAE-8995-479B-8509-CF5874841C31}" destId="{FD5E1AAE-8FEF-41DC-9ABA-07A097208F67}" srcOrd="8" destOrd="0" presId="urn:microsoft.com/office/officeart/2005/8/layout/cycle1"/>
    <dgm:cxn modelId="{46E8741B-2082-4E6B-8F25-8A310D24A9B7}" type="presParOf" srcId="{36381BAE-8995-479B-8509-CF5874841C31}" destId="{4931AC5C-CE8C-4785-A1C9-76E9B8282CDA}" srcOrd="9" destOrd="0" presId="urn:microsoft.com/office/officeart/2005/8/layout/cycle1"/>
    <dgm:cxn modelId="{DF7087AE-0304-458D-B6FF-73F3BC13B7D4}" type="presParOf" srcId="{36381BAE-8995-479B-8509-CF5874841C31}" destId="{C133AE07-DAF5-4507-8D44-71F39CB1AA24}" srcOrd="10" destOrd="0" presId="urn:microsoft.com/office/officeart/2005/8/layout/cycle1"/>
    <dgm:cxn modelId="{C2A4D30B-09AB-4C5D-92C7-58E0D770194B}" type="presParOf" srcId="{36381BAE-8995-479B-8509-CF5874841C31}" destId="{1B87CDCD-C05F-4EF5-B4AE-9B07848DCA9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4037E-99E7-4E7C-9ADA-6DE8392748B0}">
      <dsp:nvSpPr>
        <dsp:cNvPr id="0" name=""/>
        <dsp:cNvSpPr/>
      </dsp:nvSpPr>
      <dsp:spPr>
        <a:xfrm>
          <a:off x="2343116" y="84630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2343116" y="84630"/>
        <a:ext cx="1321484" cy="1321484"/>
      </dsp:txXfrm>
    </dsp:sp>
    <dsp:sp modelId="{A308CE0A-D0AD-406C-AA64-5085AA266AC5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548022"/>
            <a:gd name="adj4" fmla="val 205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210C3-7CA5-4359-BD7E-A615DD263E6C}">
      <dsp:nvSpPr>
        <dsp:cNvPr id="0" name=""/>
        <dsp:cNvSpPr/>
      </dsp:nvSpPr>
      <dsp:spPr>
        <a:xfrm>
          <a:off x="2343116" y="2328232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2343116" y="2328232"/>
        <a:ext cx="1321484" cy="1321484"/>
      </dsp:txXfrm>
    </dsp:sp>
    <dsp:sp modelId="{9466733A-ABBE-4DC4-83A3-9C52CAAA015F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5948022"/>
            <a:gd name="adj4" fmla="val 43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FC2CD-D78B-42BE-BADB-6FFF771F2DD9}">
      <dsp:nvSpPr>
        <dsp:cNvPr id="0" name=""/>
        <dsp:cNvSpPr/>
      </dsp:nvSpPr>
      <dsp:spPr>
        <a:xfrm>
          <a:off x="99515" y="2328232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99515" y="2328232"/>
        <a:ext cx="1321484" cy="1321484"/>
      </dsp:txXfrm>
    </dsp:sp>
    <dsp:sp modelId="{FD5E1AAE-8FEF-41DC-9ABA-07A097208F67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11348022"/>
            <a:gd name="adj4" fmla="val 97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3AE07-DAF5-4507-8D44-71F39CB1AA24}">
      <dsp:nvSpPr>
        <dsp:cNvPr id="0" name=""/>
        <dsp:cNvSpPr/>
      </dsp:nvSpPr>
      <dsp:spPr>
        <a:xfrm>
          <a:off x="99515" y="84630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99515" y="84630"/>
        <a:ext cx="1321484" cy="1321484"/>
      </dsp:txXfrm>
    </dsp:sp>
    <dsp:sp modelId="{1B87CDCD-C05F-4EF5-B4AE-9B07848DCA99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16748022"/>
            <a:gd name="adj4" fmla="val 151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4037E-99E7-4E7C-9ADA-6DE8392748B0}">
      <dsp:nvSpPr>
        <dsp:cNvPr id="0" name=""/>
        <dsp:cNvSpPr/>
      </dsp:nvSpPr>
      <dsp:spPr>
        <a:xfrm>
          <a:off x="2343116" y="84630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2343116" y="84630"/>
        <a:ext cx="1321484" cy="1321484"/>
      </dsp:txXfrm>
    </dsp:sp>
    <dsp:sp modelId="{A308CE0A-D0AD-406C-AA64-5085AA266AC5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548022"/>
            <a:gd name="adj4" fmla="val 205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210C3-7CA5-4359-BD7E-A615DD263E6C}">
      <dsp:nvSpPr>
        <dsp:cNvPr id="0" name=""/>
        <dsp:cNvSpPr/>
      </dsp:nvSpPr>
      <dsp:spPr>
        <a:xfrm>
          <a:off x="2343116" y="2328232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2343116" y="2328232"/>
        <a:ext cx="1321484" cy="1321484"/>
      </dsp:txXfrm>
    </dsp:sp>
    <dsp:sp modelId="{9466733A-ABBE-4DC4-83A3-9C52CAAA015F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5948022"/>
            <a:gd name="adj4" fmla="val 43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FC2CD-D78B-42BE-BADB-6FFF771F2DD9}">
      <dsp:nvSpPr>
        <dsp:cNvPr id="0" name=""/>
        <dsp:cNvSpPr/>
      </dsp:nvSpPr>
      <dsp:spPr>
        <a:xfrm>
          <a:off x="99515" y="2328232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99515" y="2328232"/>
        <a:ext cx="1321484" cy="1321484"/>
      </dsp:txXfrm>
    </dsp:sp>
    <dsp:sp modelId="{FD5E1AAE-8FEF-41DC-9ABA-07A097208F67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11348022"/>
            <a:gd name="adj4" fmla="val 97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3AE07-DAF5-4507-8D44-71F39CB1AA24}">
      <dsp:nvSpPr>
        <dsp:cNvPr id="0" name=""/>
        <dsp:cNvSpPr/>
      </dsp:nvSpPr>
      <dsp:spPr>
        <a:xfrm>
          <a:off x="99515" y="84630"/>
          <a:ext cx="1321484" cy="132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.</a:t>
          </a:r>
          <a:endParaRPr lang="es-MX" sz="6500" kern="1200" dirty="0"/>
        </a:p>
      </dsp:txBody>
      <dsp:txXfrm>
        <a:off x="99515" y="84630"/>
        <a:ext cx="1321484" cy="1321484"/>
      </dsp:txXfrm>
    </dsp:sp>
    <dsp:sp modelId="{1B87CDCD-C05F-4EF5-B4AE-9B07848DCA99}">
      <dsp:nvSpPr>
        <dsp:cNvPr id="0" name=""/>
        <dsp:cNvSpPr/>
      </dsp:nvSpPr>
      <dsp:spPr>
        <a:xfrm>
          <a:off x="16428" y="1543"/>
          <a:ext cx="3731259" cy="3731259"/>
        </a:xfrm>
        <a:prstGeom prst="circularArrow">
          <a:avLst>
            <a:gd name="adj1" fmla="val 6906"/>
            <a:gd name="adj2" fmla="val 465683"/>
            <a:gd name="adj3" fmla="val 16748022"/>
            <a:gd name="adj4" fmla="val 15186295"/>
            <a:gd name="adj5" fmla="val 80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FA1EB-326B-4104-B626-22DCD9A37477}" type="datetimeFigureOut">
              <a:rPr lang="es-MX" smtClean="0"/>
              <a:t>29/07/2014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48959-C59C-492B-8443-C00F65D9693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36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48959-C59C-492B-8443-C00F65D96938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4508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181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423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186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638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467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070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212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9303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338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12061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319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B5164-08A6-4090-A8AF-51F1856B4F91}" type="datetimeFigureOut">
              <a:rPr lang="es-MX" smtClean="0"/>
              <a:t>29/07/2014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CC61A-83CA-44D1-B384-AA656F784607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1530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audio" Target="../media/audio4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audio" Target="../media/audio4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datecnology.weebly.com/ida-update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slide" Target="slide28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atecnology.weebl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laid">
          <a:fgClr>
            <a:schemeClr val="accent4"/>
          </a:fgClr>
          <a:bgClr>
            <a:schemeClr val="accent5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9542474"/>
              </p:ext>
            </p:extLst>
          </p:nvPr>
        </p:nvGraphicFramePr>
        <p:xfrm>
          <a:off x="2032001" y="719666"/>
          <a:ext cx="3764116" cy="3734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ortar rectángulo de esquina sencilla 4"/>
          <p:cNvSpPr/>
          <p:nvPr/>
        </p:nvSpPr>
        <p:spPr>
          <a:xfrm>
            <a:off x="6209071" y="1253613"/>
            <a:ext cx="5751871" cy="1519084"/>
          </a:xfrm>
          <a:prstGeom prst="snip1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accent2"/>
                </a:solidFill>
              </a:rPr>
              <a:t>Conectando con los servidores de IDA……….</a:t>
            </a:r>
            <a:endParaRPr lang="es-MX" sz="3200" dirty="0">
              <a:solidFill>
                <a:schemeClr val="accent2"/>
              </a:solidFill>
            </a:endParaRPr>
          </a:p>
        </p:txBody>
      </p:sp>
      <p:sp>
        <p:nvSpPr>
          <p:cNvPr id="6" name="Recortar rectángulo de esquina sencilla 5"/>
          <p:cNvSpPr/>
          <p:nvPr/>
        </p:nvSpPr>
        <p:spPr>
          <a:xfrm>
            <a:off x="0" y="0"/>
            <a:ext cx="5309419" cy="383458"/>
          </a:xfrm>
          <a:prstGeom prst="snip1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IDA juego de Matemáticas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7624917" y="3156155"/>
            <a:ext cx="3082413" cy="368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Espere un momento por favor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0807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755904" y="231648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Cual es el resultado final de la siguiente división:</a:t>
            </a:r>
          </a:p>
          <a:p>
            <a:pPr algn="ctr"/>
            <a:r>
              <a:rPr lang="es-MX" sz="2800" dirty="0" smtClean="0"/>
              <a:t>75/22 (75 divido entre 22)</a:t>
            </a:r>
            <a:endParaRPr lang="es-MX" sz="2800" dirty="0"/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3.87</a:t>
            </a:r>
            <a:endParaRPr lang="es-MX" sz="6600" dirty="0"/>
          </a:p>
        </p:txBody>
      </p:sp>
      <p:sp>
        <p:nvSpPr>
          <p:cNvPr id="6" name="Triángulo isósceles 5">
            <a:hlinkClick r:id="rId2" action="ppaction://hlinksldjump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4.49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" action="ppaction://hlinkshowjump?jump=nextslide">
              <a:snd r:embed="rId3" name="chimes.wav"/>
            </a:hlinkClick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3.40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5835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755904" y="231648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Cual es el resultado de la siguiente resta:</a:t>
            </a:r>
          </a:p>
          <a:p>
            <a:pPr algn="ctr"/>
            <a:r>
              <a:rPr lang="es-MX" sz="2800" dirty="0" smtClean="0"/>
              <a:t>1000-789-456</a:t>
            </a:r>
            <a:endParaRPr lang="es-MX" sz="2800" dirty="0"/>
          </a:p>
        </p:txBody>
      </p:sp>
      <p:sp>
        <p:nvSpPr>
          <p:cNvPr id="5" name="Triángulo isósceles 4">
            <a:hlinkClick r:id="rId2" action="ppaction://hlinksldjump">
              <a:snd r:embed="rId3" name="applause.wav"/>
            </a:hlinkClick>
          </p:cNvPr>
          <p:cNvSpPr/>
          <p:nvPr/>
        </p:nvSpPr>
        <p:spPr>
          <a:xfrm>
            <a:off x="0" y="2120168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-245</a:t>
            </a:r>
          </a:p>
        </p:txBody>
      </p:sp>
      <p:sp>
        <p:nvSpPr>
          <p:cNvPr id="6" name="Triángulo isósceles 5">
            <a:hlinkClick r:id="rId4" action="ppaction://hlinksldjump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4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-177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4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-199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21052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755904" y="231648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Cual es el resultado de la siguiente multiplicación:</a:t>
            </a:r>
          </a:p>
          <a:p>
            <a:pPr algn="ctr"/>
            <a:r>
              <a:rPr lang="es-MX" sz="2800" dirty="0" smtClean="0"/>
              <a:t>7x9x6 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179</a:t>
            </a:r>
            <a:endParaRPr lang="es-MX" sz="6600" dirty="0"/>
          </a:p>
        </p:txBody>
      </p:sp>
      <p:sp>
        <p:nvSpPr>
          <p:cNvPr id="6" name="Triángulo isósceles 5">
            <a:hlinkClick r:id="rId2" action="ppaction://hlinksldjump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421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" action="ppaction://hlinkshowjump?jump=nextslide">
              <a:snd r:embed="rId3" name="explode.wav"/>
            </a:hlinkClick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378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83769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755904" y="231648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Cual es el resultado de la siguiente operación:</a:t>
            </a:r>
          </a:p>
          <a:p>
            <a:pPr algn="ctr"/>
            <a:r>
              <a:rPr lang="es-MX" sz="2800" dirty="0" smtClean="0"/>
              <a:t>7x7+52+789-1679+1000</a:t>
            </a:r>
            <a:endParaRPr lang="es-MX" sz="2800" dirty="0"/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387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>
              <a:snd r:embed="rId3" name="push.wav"/>
            </a:hlinkClick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211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>
                <a:hlinkClick r:id="rId2" action="ppaction://hlinksldjump"/>
              </a:rPr>
              <a:t>219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91236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Cual es la potenciación de 5 elevado al numero 5</a:t>
            </a:r>
          </a:p>
        </p:txBody>
      </p:sp>
      <p:sp>
        <p:nvSpPr>
          <p:cNvPr id="5" name="Triángulo isósceles 4">
            <a:hlinkClick r:id="" action="ppaction://hlinkshowjump?jump=nextslide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3125</a:t>
            </a:r>
            <a:endParaRPr lang="es-MX" sz="6600" dirty="0"/>
          </a:p>
        </p:txBody>
      </p:sp>
      <p:sp>
        <p:nvSpPr>
          <p:cNvPr id="6" name="Triángulo isósceles 5">
            <a:hlinkClick r:id="rId2" action="ppaction://hlinksldjump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3225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4125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3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  <p:sp>
        <p:nvSpPr>
          <p:cNvPr id="3" name="Recortar rectángulo de esquina diagonal 2"/>
          <p:cNvSpPr/>
          <p:nvPr/>
        </p:nvSpPr>
        <p:spPr>
          <a:xfrm>
            <a:off x="-43601" y="0"/>
            <a:ext cx="755904" cy="132892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Diccionario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8228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Resuelve la siguiente operación:</a:t>
            </a:r>
          </a:p>
          <a:p>
            <a:pPr algn="ctr"/>
            <a:r>
              <a:rPr lang="es-MX" sz="2800" dirty="0" smtClean="0"/>
              <a:t>99+129-7+10x5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>
                <a:hlinkClick r:id="rId2" action="ppaction://hlinksldjump"/>
              </a:rPr>
              <a:t>1100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1155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2199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3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57143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0" y="0"/>
            <a:ext cx="9793705" cy="1560576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Resuelve el siguiente problema:</a:t>
            </a:r>
          </a:p>
          <a:p>
            <a:pPr algn="ctr"/>
            <a:r>
              <a:rPr lang="es-MX" sz="2800" dirty="0" smtClean="0"/>
              <a:t>Si en una tienda, a Sandra le gustaron unos zapatos con un precio de 1,999 pero tenia 18% de descuento y lo pagaría en 12 meses ¿Cuánto pagara Sandra por los zapatos cada mes?</a:t>
            </a:r>
          </a:p>
        </p:txBody>
      </p:sp>
      <p:sp>
        <p:nvSpPr>
          <p:cNvPr id="5" name="Triángulo isósceles 4">
            <a:hlinkClick r:id="rId3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/>
              <a:t>213.5</a:t>
            </a:r>
            <a:endParaRPr lang="es-MX" sz="6000" dirty="0"/>
          </a:p>
        </p:txBody>
      </p:sp>
      <p:sp>
        <p:nvSpPr>
          <p:cNvPr id="6" name="Triángulo isósceles 5">
            <a:hlinkClick r:id="" action="ppaction://hlinkshowjump?jump=nextslide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136.5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3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/>
              <a:t>146.5</a:t>
            </a:r>
            <a:endParaRPr lang="es-MX" sz="60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793705" y="0"/>
            <a:ext cx="2398295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868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290945" y="207818"/>
            <a:ext cx="11263746" cy="2216727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/>
              <a:t>Felicidades, has subido de nivel a grado A10, el ultimo nivel de este juego, te deseamos suerte.</a:t>
            </a:r>
            <a:endParaRPr lang="es-MX" sz="5400" dirty="0"/>
          </a:p>
        </p:txBody>
      </p:sp>
      <p:sp>
        <p:nvSpPr>
          <p:cNvPr id="5" name="Recortar rectángulo de esquina diagonal 4">
            <a:hlinkClick r:id="" action="ppaction://hlinkshowjump?jump=nextslide"/>
          </p:cNvPr>
          <p:cNvSpPr/>
          <p:nvPr/>
        </p:nvSpPr>
        <p:spPr>
          <a:xfrm>
            <a:off x="8465127" y="4197927"/>
            <a:ext cx="3574473" cy="1066800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Continuar</a:t>
            </a:r>
          </a:p>
          <a:p>
            <a:pPr algn="ctr"/>
            <a:endParaRPr lang="es-MX" dirty="0"/>
          </a:p>
        </p:txBody>
      </p:sp>
      <p:sp>
        <p:nvSpPr>
          <p:cNvPr id="6" name="Flecha derecha 5"/>
          <p:cNvSpPr/>
          <p:nvPr/>
        </p:nvSpPr>
        <p:spPr>
          <a:xfrm>
            <a:off x="9906000" y="4821382"/>
            <a:ext cx="1122218" cy="346363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6" y="3747654"/>
            <a:ext cx="1517073" cy="151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23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1">
              <a:lumMod val="75000"/>
            </a:schemeClr>
          </a:fgClr>
          <a:bgClr>
            <a:schemeClr val="accent4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Si un auto tiene un tanque de 70 litros, y la gasolina cuesta 14.79 pesos, ¿cuanto seria en total si se lleno el tanque completo?.</a:t>
            </a:r>
          </a:p>
        </p:txBody>
      </p:sp>
      <p:sp>
        <p:nvSpPr>
          <p:cNvPr id="5" name="Triángulo isósceles 4">
            <a:hlinkClick r:id="" action="ppaction://hlinkshowjump?jump=nextslide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1035.3</a:t>
            </a:r>
            <a:endParaRPr lang="es-MX" sz="4800" dirty="0"/>
          </a:p>
        </p:txBody>
      </p:sp>
      <p:sp>
        <p:nvSpPr>
          <p:cNvPr id="6" name="Triángulo isósceles 5">
            <a:hlinkClick r:id="rId2" action="ppaction://hlinksldjump"/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1234.9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1119.7</a:t>
            </a:r>
            <a:endParaRPr lang="es-MX" sz="4800" dirty="0"/>
          </a:p>
        </p:txBody>
      </p:sp>
      <p:sp>
        <p:nvSpPr>
          <p:cNvPr id="9" name="Recortar rectángulo de esquina diagonal 8">
            <a:hlinkClick r:id="rId3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9914786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Si Karen quería comprar una galleta con precio de 22 pesos y solo tenia 17.89 pesos ¿Cuánto le falta a Karen para poder comprar la galleta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3.11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 highlightClick="1">
              <a:snd r:embed="rId3" name="applause.wav"/>
            </a:hlinkClick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4.11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7.22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53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ferris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/>
        </p:nvGraphicFramePr>
        <p:xfrm>
          <a:off x="2032001" y="719666"/>
          <a:ext cx="3764116" cy="3734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ortar rectángulo de esquina sencilla 4"/>
          <p:cNvSpPr/>
          <p:nvPr/>
        </p:nvSpPr>
        <p:spPr>
          <a:xfrm>
            <a:off x="6209071" y="1253613"/>
            <a:ext cx="5751871" cy="1519084"/>
          </a:xfrm>
          <a:prstGeom prst="snip1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accent2"/>
                </a:solidFill>
              </a:rPr>
              <a:t>Conectado con el servidor local…</a:t>
            </a:r>
            <a:endParaRPr lang="es-MX" sz="3200" dirty="0">
              <a:solidFill>
                <a:schemeClr val="accent2"/>
              </a:solidFill>
            </a:endParaRPr>
          </a:p>
        </p:txBody>
      </p:sp>
      <p:sp>
        <p:nvSpPr>
          <p:cNvPr id="6" name="Recortar rectángulo de esquina sencilla 5"/>
          <p:cNvSpPr/>
          <p:nvPr/>
        </p:nvSpPr>
        <p:spPr>
          <a:xfrm>
            <a:off x="0" y="0"/>
            <a:ext cx="5309419" cy="383458"/>
          </a:xfrm>
          <a:prstGeom prst="snip1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IDA juego de Matemáticas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7624917" y="3156155"/>
            <a:ext cx="3082413" cy="368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Espere un momento por favor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339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90" advClick="0" advTm="9000">
        <p14:reveal/>
      </p:transition>
    </mc:Choice>
    <mc:Fallback xmlns="">
      <p:transition spd="slow" advClick="0" advTm="9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Si un auto recorre 1170 kilómetros a una velocidad de 149 kilómetros por hora ¿que tiempo le llevo en recorrerlo?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0" y="1932432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9.85h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 highlightClick="1">
              <a:snd r:embed="rId3" name="applause.wav"/>
            </a:hlinkClick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7.85 h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7.22h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  <p:sp>
        <p:nvSpPr>
          <p:cNvPr id="10" name="Recortar rectángulo de esquina diagonal 9"/>
          <p:cNvSpPr/>
          <p:nvPr/>
        </p:nvSpPr>
        <p:spPr>
          <a:xfrm>
            <a:off x="0" y="6262255"/>
            <a:ext cx="1094509" cy="59574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h = hora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7470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Alicia tomo un frasco de 1 litro de capacidad, si lo lleno el 77% pero </a:t>
            </a:r>
            <a:r>
              <a:rPr lang="es-MX" sz="2800" dirty="0" err="1" smtClean="0"/>
              <a:t>consumio</a:t>
            </a:r>
            <a:r>
              <a:rPr lang="es-MX" sz="2800" dirty="0" smtClean="0"/>
              <a:t> el 55% de la cantidad total ¿Cuánto sobro?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/>
              <a:t>521.9</a:t>
            </a:r>
            <a:endParaRPr lang="es-MX" sz="6000" dirty="0"/>
          </a:p>
        </p:txBody>
      </p:sp>
      <p:sp>
        <p:nvSpPr>
          <p:cNvPr id="6" name="Triángulo isósceles 5">
            <a:hlinkClick r:id="rId2" action="ppaction://hlinksldjump" highlightClick="1"/>
          </p:cNvPr>
          <p:cNvSpPr/>
          <p:nvPr/>
        </p:nvSpPr>
        <p:spPr>
          <a:xfrm rot="10800000">
            <a:off x="404774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437.9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" action="ppaction://hlinkshowjump?jump=nextslide" highlightClick="1">
              <a:snd r:embed="rId3" name="camera.wav"/>
            </a:hlinkClick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000" dirty="0" smtClean="0"/>
              <a:t>346.5</a:t>
            </a:r>
            <a:endParaRPr lang="es-MX" sz="60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8588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Elizabeth compro un auto con un valor de 110,000 pesos y tuvo que pagar el 15% del valor total ¿cuanto quedo debiendo?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100000</a:t>
            </a:r>
            <a:endParaRPr lang="es-MX" sz="4400" dirty="0"/>
          </a:p>
        </p:txBody>
      </p:sp>
      <p:sp>
        <p:nvSpPr>
          <p:cNvPr id="6" name="Triángulo isósceles 5">
            <a:hlinkClick r:id="" action="ppaction://hlinkshowjump?jump=nextslide" highlightClick="1">
              <a:snd r:embed="rId3" name="applause.wav"/>
            </a:hlinkClick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8419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93500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2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/>
              <a:t>89200</a:t>
            </a:r>
            <a:endParaRPr lang="es-MX" sz="5400" dirty="0"/>
          </a:p>
        </p:txBody>
      </p:sp>
      <p:sp>
        <p:nvSpPr>
          <p:cNvPr id="9" name="Recortar rectángulo de esquina diagonal 8">
            <a:hlinkClick r:id="rId4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4822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Sí a </a:t>
            </a:r>
            <a:r>
              <a:rPr lang="es-MX" sz="2800" dirty="0" err="1" smtClean="0"/>
              <a:t>Maria</a:t>
            </a:r>
            <a:r>
              <a:rPr lang="es-MX" sz="2800" dirty="0" smtClean="0"/>
              <a:t> le compraron un teléfono con valor de 10,000 pesos pero sus papa pago el 87% ¿Cuánto debe aún?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0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900</a:t>
            </a:r>
            <a:endParaRPr lang="es-MX" sz="6600" dirty="0"/>
          </a:p>
        </p:txBody>
      </p:sp>
      <p:sp>
        <p:nvSpPr>
          <p:cNvPr id="6" name="Triángulo isósceles 5">
            <a:hlinkClick r:id="rId2" action="ppaction://hlinksldjump"/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1,900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" action="ppaction://hlinkshowjump?jump=nextslide"/>
          </p:cNvPr>
          <p:cNvSpPr/>
          <p:nvPr/>
        </p:nvSpPr>
        <p:spPr>
          <a:xfrm>
            <a:off x="8229600" y="2011680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1300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3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7877729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	Sí Sara ahorra por mes 1500 pesos y dentro de 36 meses (equivalente a 3 años) ¿Cuánto dinero ahorro?</a:t>
            </a:r>
          </a:p>
        </p:txBody>
      </p:sp>
      <p:sp>
        <p:nvSpPr>
          <p:cNvPr id="5" name="Triángulo isósceles 4">
            <a:hlinkClick r:id="" action="ppaction://hlinkshowjump?jump=nextslide" highlightClick="1">
              <a:snd r:embed="rId2" name="applause.wav"/>
            </a:hlinkClick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54,000</a:t>
            </a:r>
            <a:endParaRPr lang="es-MX" sz="4800" dirty="0"/>
          </a:p>
        </p:txBody>
      </p:sp>
      <p:sp>
        <p:nvSpPr>
          <p:cNvPr id="6" name="Triángulo isósceles 5">
            <a:hlinkClick r:id="rId3" action="ppaction://hlinksldjump"/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4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48,000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3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34,000</a:t>
            </a:r>
            <a:endParaRPr lang="es-MX" sz="48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9319893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0" y="0"/>
            <a:ext cx="8234559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Abigail y Elizabeth tiene 4 años de diferencia entre sus edades, si Abigail tiene 14 y Elizabeth 10 ¿Cuánto tendrá Abigail cuando Elizabeth cumpla 41?</a:t>
            </a:r>
          </a:p>
        </p:txBody>
      </p:sp>
      <p:sp>
        <p:nvSpPr>
          <p:cNvPr id="5" name="Triángulo isósceles 4">
            <a:hlinkClick r:id="rId3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37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 highlightClick="1">
              <a:snd r:embed="rId4" name="applause.wav"/>
            </a:hlinkClick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45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3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49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358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665601" y="0"/>
            <a:ext cx="7949184" cy="1328928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Si Marco tiene 10 años en el 2014 ¿Cuántos años tendrá para el año 2059?</a:t>
            </a:r>
          </a:p>
        </p:txBody>
      </p:sp>
      <p:sp>
        <p:nvSpPr>
          <p:cNvPr id="5" name="Triángulo isósceles 4">
            <a:hlinkClick r:id="rId3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49</a:t>
            </a:r>
            <a:endParaRPr lang="es-MX" sz="6600" dirty="0"/>
          </a:p>
        </p:txBody>
      </p:sp>
      <p:sp>
        <p:nvSpPr>
          <p:cNvPr id="6" name="Triángulo isósceles 5">
            <a:hlinkClick r:id="rId3" action="ppaction://hlinksldjump" highlightClick="1">
              <a:snd r:embed="rId4" name="applause.wav"/>
            </a:hlinkClick>
          </p:cNvPr>
          <p:cNvSpPr/>
          <p:nvPr/>
        </p:nvSpPr>
        <p:spPr>
          <a:xfrm rot="10800000">
            <a:off x="3956304" y="1932432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3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52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" action="ppaction://hlinkshowjump?jump=nextslide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55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7229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85344" y="0"/>
            <a:ext cx="9213639" cy="1560576"/>
          </a:xfrm>
          <a:prstGeom prst="snip2Diag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Elizabeth compro 122 pesos de </a:t>
            </a:r>
            <a:r>
              <a:rPr lang="es-MX" sz="2800" dirty="0" err="1" smtClean="0"/>
              <a:t>jamon</a:t>
            </a:r>
            <a:r>
              <a:rPr lang="es-MX" sz="2800" dirty="0" smtClean="0"/>
              <a:t>, 175 pesos de ciruela, 77 pesos de chile habanero y 99 pesos de azúcar pero al ir a la caja le ofrecieron un descuento del 32% ¿Cuánto seria el total que Elizabeth tendría que pagar?</a:t>
            </a:r>
          </a:p>
        </p:txBody>
      </p:sp>
      <p:sp>
        <p:nvSpPr>
          <p:cNvPr id="5" name="Triángulo isósceles 4">
            <a:hlinkClick r:id="rId2" action="ppaction://hlinksldjump"/>
          </p:cNvPr>
          <p:cNvSpPr/>
          <p:nvPr/>
        </p:nvSpPr>
        <p:spPr>
          <a:xfrm>
            <a:off x="85344" y="2011680"/>
            <a:ext cx="5279136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379.70</a:t>
            </a:r>
            <a:endParaRPr lang="es-MX" sz="6600" dirty="0"/>
          </a:p>
        </p:txBody>
      </p:sp>
      <p:sp>
        <p:nvSpPr>
          <p:cNvPr id="6" name="Triángulo isósceles 5">
            <a:hlinkClick r:id="rId2" action="ppaction://hlinksldjump" highlightClick="1">
              <a:snd r:embed="rId3" name="applause.wav"/>
            </a:hlinkClick>
          </p:cNvPr>
          <p:cNvSpPr/>
          <p:nvPr/>
        </p:nvSpPr>
        <p:spPr>
          <a:xfrm rot="10800000">
            <a:off x="3495040" y="1932432"/>
            <a:ext cx="499872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>
            <a:hlinkClick r:id="rId2" action="ppaction://hlinksldjump"/>
          </p:cNvPr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  <a:hlinkClick r:id="rId2" action="ppaction://hlinksldjump"/>
              </a:rPr>
              <a:t>371.99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4" action="ppaction://hlinksldjump"/>
          </p:cNvPr>
          <p:cNvSpPr/>
          <p:nvPr/>
        </p:nvSpPr>
        <p:spPr>
          <a:xfrm>
            <a:off x="6799072" y="1932432"/>
            <a:ext cx="5392928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321.64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5205031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sencilla 3"/>
          <p:cNvSpPr/>
          <p:nvPr/>
        </p:nvSpPr>
        <p:spPr>
          <a:xfrm>
            <a:off x="1607573" y="280219"/>
            <a:ext cx="7270955" cy="1047136"/>
          </a:xfrm>
          <a:prstGeom prst="snip1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¿Estas seguro que desea salir del juego?, recuerde que todos sus progresos se eliminaran.</a:t>
            </a:r>
            <a:endParaRPr lang="es-MX" sz="2400" dirty="0"/>
          </a:p>
        </p:txBody>
      </p:sp>
      <p:sp>
        <p:nvSpPr>
          <p:cNvPr id="5" name="Recortar rectángulo de esquina sencilla 4">
            <a:hlinkClick r:id="rId3" action="ppaction://hlinksldjump"/>
          </p:cNvPr>
          <p:cNvSpPr/>
          <p:nvPr/>
        </p:nvSpPr>
        <p:spPr>
          <a:xfrm>
            <a:off x="1194619" y="3259392"/>
            <a:ext cx="3657600" cy="1592825"/>
          </a:xfrm>
          <a:prstGeom prst="snip1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Deseo volver al inicio</a:t>
            </a:r>
            <a:endParaRPr lang="es-MX" sz="2400" dirty="0"/>
          </a:p>
        </p:txBody>
      </p:sp>
      <p:sp>
        <p:nvSpPr>
          <p:cNvPr id="6" name="Recortar rectángulo de esquina sencilla 5">
            <a:hlinkClick r:id="" action="ppaction://hlinkshowjump?jump=endshow"/>
          </p:cNvPr>
          <p:cNvSpPr/>
          <p:nvPr/>
        </p:nvSpPr>
        <p:spPr>
          <a:xfrm>
            <a:off x="6946489" y="3259391"/>
            <a:ext cx="3657600" cy="1592825"/>
          </a:xfrm>
          <a:prstGeom prst="snip1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Comprendo y deseo salir.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9764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235974" y="486697"/>
            <a:ext cx="5737122" cy="884903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Optimizando contenido del proyecto</a:t>
            </a:r>
            <a:endParaRPr lang="es-MX" sz="24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2595715" y="1489586"/>
            <a:ext cx="3377381" cy="9438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Espere un momento por favor, esto puede demorar 35 segundos</a:t>
            </a:r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339213" y="3701845"/>
            <a:ext cx="11665974" cy="53094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redondeado 6"/>
          <p:cNvSpPr/>
          <p:nvPr/>
        </p:nvSpPr>
        <p:spPr>
          <a:xfrm>
            <a:off x="339213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</a:t>
            </a:r>
            <a:endParaRPr lang="es-MX" dirty="0"/>
          </a:p>
        </p:txBody>
      </p:sp>
      <p:sp>
        <p:nvSpPr>
          <p:cNvPr id="8" name="Rectángulo redondeado 7"/>
          <p:cNvSpPr/>
          <p:nvPr/>
        </p:nvSpPr>
        <p:spPr>
          <a:xfrm>
            <a:off x="784121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</a:t>
            </a:r>
            <a:endParaRPr lang="es-MX" dirty="0"/>
          </a:p>
        </p:txBody>
      </p:sp>
      <p:sp>
        <p:nvSpPr>
          <p:cNvPr id="9" name="Rectángulo redondeado 8"/>
          <p:cNvSpPr/>
          <p:nvPr/>
        </p:nvSpPr>
        <p:spPr>
          <a:xfrm>
            <a:off x="1247467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3</a:t>
            </a:r>
            <a:endParaRPr lang="es-MX" dirty="0"/>
          </a:p>
        </p:txBody>
      </p:sp>
      <p:sp>
        <p:nvSpPr>
          <p:cNvPr id="10" name="Rectángulo redondeado 9"/>
          <p:cNvSpPr/>
          <p:nvPr/>
        </p:nvSpPr>
        <p:spPr>
          <a:xfrm>
            <a:off x="1688689" y="3790334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4</a:t>
            </a:r>
            <a:endParaRPr lang="es-MX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2143431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5</a:t>
            </a:r>
            <a:endParaRPr lang="es-MX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2615380" y="3790334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6</a:t>
            </a:r>
            <a:endParaRPr lang="es-MX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3089786" y="379033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7</a:t>
            </a:r>
            <a:endParaRPr lang="es-MX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6398337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15</a:t>
            </a:r>
            <a:endParaRPr lang="es-MX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5936225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14</a:t>
            </a:r>
            <a:endParaRPr lang="es-MX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5466734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13</a:t>
            </a:r>
            <a:endParaRPr lang="es-MX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4987418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12</a:t>
            </a:r>
            <a:endParaRPr lang="es-MX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4517924" y="3797709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10</a:t>
            </a:r>
            <a:endParaRPr lang="es-MX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4048430" y="3797709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9</a:t>
            </a:r>
          </a:p>
        </p:txBody>
      </p:sp>
      <p:sp>
        <p:nvSpPr>
          <p:cNvPr id="20" name="Rectángulo redondeado 19"/>
          <p:cNvSpPr/>
          <p:nvPr/>
        </p:nvSpPr>
        <p:spPr>
          <a:xfrm>
            <a:off x="3566652" y="379033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8</a:t>
            </a:r>
            <a:endParaRPr lang="es-MX" dirty="0"/>
          </a:p>
        </p:txBody>
      </p:sp>
      <p:sp>
        <p:nvSpPr>
          <p:cNvPr id="21" name="Rectángulo redondeado 20"/>
          <p:cNvSpPr/>
          <p:nvPr/>
        </p:nvSpPr>
        <p:spPr>
          <a:xfrm>
            <a:off x="9724088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22</a:t>
            </a:r>
            <a:endParaRPr lang="es-MX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9252139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21</a:t>
            </a:r>
            <a:endParaRPr lang="es-MX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8755625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20</a:t>
            </a:r>
            <a:endParaRPr lang="es-MX" dirty="0"/>
          </a:p>
        </p:txBody>
      </p:sp>
      <p:sp>
        <p:nvSpPr>
          <p:cNvPr id="24" name="Rectángulo redondeado 23"/>
          <p:cNvSpPr/>
          <p:nvPr/>
        </p:nvSpPr>
        <p:spPr>
          <a:xfrm>
            <a:off x="8272601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19</a:t>
            </a:r>
            <a:endParaRPr lang="es-MX" dirty="0"/>
          </a:p>
        </p:txBody>
      </p:sp>
      <p:sp>
        <p:nvSpPr>
          <p:cNvPr id="25" name="Rectángulo redondeado 24"/>
          <p:cNvSpPr/>
          <p:nvPr/>
        </p:nvSpPr>
        <p:spPr>
          <a:xfrm>
            <a:off x="7806798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18</a:t>
            </a:r>
            <a:endParaRPr lang="es-MX" dirty="0"/>
          </a:p>
        </p:txBody>
      </p:sp>
      <p:sp>
        <p:nvSpPr>
          <p:cNvPr id="26" name="Rectángulo redondeado 25"/>
          <p:cNvSpPr/>
          <p:nvPr/>
        </p:nvSpPr>
        <p:spPr>
          <a:xfrm>
            <a:off x="7329940" y="3800166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17</a:t>
            </a:r>
            <a:endParaRPr lang="es-MX" dirty="0"/>
          </a:p>
        </p:txBody>
      </p:sp>
      <p:sp>
        <p:nvSpPr>
          <p:cNvPr id="27" name="Rectángulo redondeado 26"/>
          <p:cNvSpPr/>
          <p:nvPr/>
        </p:nvSpPr>
        <p:spPr>
          <a:xfrm>
            <a:off x="6873973" y="3805083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16</a:t>
            </a:r>
            <a:endParaRPr lang="es-MX" dirty="0"/>
          </a:p>
        </p:txBody>
      </p:sp>
      <p:sp>
        <p:nvSpPr>
          <p:cNvPr id="28" name="Rectángulo redondeado 27"/>
          <p:cNvSpPr/>
          <p:nvPr/>
        </p:nvSpPr>
        <p:spPr>
          <a:xfrm>
            <a:off x="11575017" y="3814915"/>
            <a:ext cx="616983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listo</a:t>
            </a:r>
            <a:endParaRPr lang="es-MX" dirty="0"/>
          </a:p>
        </p:txBody>
      </p:sp>
      <p:sp>
        <p:nvSpPr>
          <p:cNvPr id="29" name="Rectángulo redondeado 28"/>
          <p:cNvSpPr/>
          <p:nvPr/>
        </p:nvSpPr>
        <p:spPr>
          <a:xfrm>
            <a:off x="11139935" y="3819831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25</a:t>
            </a:r>
            <a:endParaRPr lang="es-MX" dirty="0"/>
          </a:p>
        </p:txBody>
      </p:sp>
      <p:sp>
        <p:nvSpPr>
          <p:cNvPr id="30" name="Rectángulo redondeado 29"/>
          <p:cNvSpPr/>
          <p:nvPr/>
        </p:nvSpPr>
        <p:spPr>
          <a:xfrm>
            <a:off x="10658152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24</a:t>
            </a:r>
            <a:endParaRPr lang="es-MX" dirty="0"/>
          </a:p>
        </p:txBody>
      </p:sp>
      <p:sp>
        <p:nvSpPr>
          <p:cNvPr id="31" name="Rectángulo redondeado 30"/>
          <p:cNvSpPr/>
          <p:nvPr/>
        </p:nvSpPr>
        <p:spPr>
          <a:xfrm>
            <a:off x="10196037" y="3814915"/>
            <a:ext cx="471949" cy="442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23</a:t>
            </a:r>
            <a:endParaRPr lang="es-MX" dirty="0"/>
          </a:p>
        </p:txBody>
      </p:sp>
      <p:cxnSp>
        <p:nvCxnSpPr>
          <p:cNvPr id="35" name="Conector recto de flecha 34"/>
          <p:cNvCxnSpPr/>
          <p:nvPr/>
        </p:nvCxnSpPr>
        <p:spPr>
          <a:xfrm>
            <a:off x="11798710" y="2035277"/>
            <a:ext cx="0" cy="1666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Rectángulo 35"/>
          <p:cNvSpPr/>
          <p:nvPr/>
        </p:nvSpPr>
        <p:spPr>
          <a:xfrm>
            <a:off x="9724088" y="1002890"/>
            <a:ext cx="2467912" cy="94389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Cuando marque “listo” toque la tecla “ENTER”</a:t>
            </a:r>
            <a:endParaRPr lang="es-MX" dirty="0"/>
          </a:p>
        </p:txBody>
      </p:sp>
      <p:sp>
        <p:nvSpPr>
          <p:cNvPr id="38" name="Recortar rectángulo de esquina diagonal 37"/>
          <p:cNvSpPr/>
          <p:nvPr/>
        </p:nvSpPr>
        <p:spPr>
          <a:xfrm>
            <a:off x="0" y="6474542"/>
            <a:ext cx="3082413" cy="38345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IDA </a:t>
            </a:r>
            <a:r>
              <a:rPr lang="es-MX" dirty="0" err="1" smtClean="0"/>
              <a:t>Technology</a:t>
            </a:r>
            <a:r>
              <a:rPr lang="es-MX" dirty="0" smtClean="0"/>
              <a:t> </a:t>
            </a:r>
            <a:r>
              <a:rPr lang="es-MX" dirty="0" err="1" smtClean="0"/>
              <a:t>Corporation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6935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7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75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3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225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72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2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8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375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97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65884" y="0"/>
            <a:ext cx="9626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Juego de preguntas Matemáticas</a:t>
            </a:r>
          </a:p>
        </p:txBody>
      </p:sp>
      <p:sp>
        <p:nvSpPr>
          <p:cNvPr id="6" name="Rectángulo 5"/>
          <p:cNvSpPr/>
          <p:nvPr/>
        </p:nvSpPr>
        <p:spPr>
          <a:xfrm>
            <a:off x="7689783" y="6477700"/>
            <a:ext cx="4502217" cy="3803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555783" y="6273225"/>
            <a:ext cx="563621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IDA Technology Corporation</a:t>
            </a:r>
            <a:endParaRPr lang="es-ES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9" name="Rectángulo redondeado 8">
            <a:hlinkClick r:id="rId3"/>
          </p:cNvPr>
          <p:cNvSpPr/>
          <p:nvPr/>
        </p:nvSpPr>
        <p:spPr>
          <a:xfrm>
            <a:off x="0" y="5889356"/>
            <a:ext cx="2278251" cy="968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Actualizaciones del juego.</a:t>
            </a:r>
            <a:endParaRPr lang="es-MX" dirty="0"/>
          </a:p>
        </p:txBody>
      </p:sp>
      <p:sp>
        <p:nvSpPr>
          <p:cNvPr id="10" name="Rectángulo redondeado 9"/>
          <p:cNvSpPr/>
          <p:nvPr/>
        </p:nvSpPr>
        <p:spPr>
          <a:xfrm>
            <a:off x="3533614" y="774915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Recortar rectángulo de esquina diagonal 10">
            <a:hlinkClick r:id="rId4" action="ppaction://hlinksldjump"/>
          </p:cNvPr>
          <p:cNvSpPr/>
          <p:nvPr/>
        </p:nvSpPr>
        <p:spPr>
          <a:xfrm>
            <a:off x="8012624" y="2185261"/>
            <a:ext cx="4179376" cy="1596325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¡Vamos! A </a:t>
            </a:r>
            <a:r>
              <a:rPr lang="es-MX" sz="2800" dirty="0" smtClean="0">
                <a:hlinkClick r:id="" action="ppaction://hlinkshowjump?jump=nextslide"/>
              </a:rPr>
              <a:t>jugar</a:t>
            </a:r>
            <a:r>
              <a:rPr lang="es-MX" sz="2800" dirty="0" smtClean="0"/>
              <a:t> y aprender</a:t>
            </a:r>
            <a:endParaRPr lang="es-MX" sz="2800" dirty="0"/>
          </a:p>
        </p:txBody>
      </p:sp>
      <p:sp>
        <p:nvSpPr>
          <p:cNvPr id="12" name="Recortar rectángulo de esquina diagonal 11">
            <a:hlinkClick r:id="rId5" action="ppaction://hlinksldjump"/>
          </p:cNvPr>
          <p:cNvSpPr/>
          <p:nvPr/>
        </p:nvSpPr>
        <p:spPr>
          <a:xfrm>
            <a:off x="8012624" y="3980975"/>
            <a:ext cx="4179376" cy="1596325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¿Deseas salir?</a:t>
            </a:r>
            <a:endParaRPr lang="es-MX" sz="2800" dirty="0"/>
          </a:p>
        </p:txBody>
      </p:sp>
      <p:sp>
        <p:nvSpPr>
          <p:cNvPr id="13" name="Recortar rectángulo de esquina diagonal 12">
            <a:hlinkClick r:id="" action="ppaction://hlinkshowjump?jump=nextslide">
              <a:snd r:embed="rId6" name="arrow.wav"/>
            </a:hlinkClick>
          </p:cNvPr>
          <p:cNvSpPr/>
          <p:nvPr/>
        </p:nvSpPr>
        <p:spPr>
          <a:xfrm>
            <a:off x="0" y="2185260"/>
            <a:ext cx="4179376" cy="1596325"/>
          </a:xfrm>
          <a:prstGeom prst="snip2DiagRect">
            <a:avLst/>
          </a:prstGeom>
          <a:solidFill>
            <a:schemeClr val="tx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Instrucciones</a:t>
            </a:r>
            <a:endParaRPr lang="es-MX" sz="2800" dirty="0"/>
          </a:p>
        </p:txBody>
      </p:sp>
      <p:sp>
        <p:nvSpPr>
          <p:cNvPr id="16" name="Recortar rectángulo de esquina diagonal 15"/>
          <p:cNvSpPr/>
          <p:nvPr/>
        </p:nvSpPr>
        <p:spPr>
          <a:xfrm>
            <a:off x="2278251" y="6664270"/>
            <a:ext cx="2107769" cy="216385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dirty="0" smtClean="0"/>
              <a:t>Producto :A1V459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70494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2061275" y="216976"/>
            <a:ext cx="5610386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Instrucciones de uso de este juego.</a:t>
            </a:r>
            <a:endParaRPr lang="es-MX" sz="2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87458" y="1673817"/>
            <a:ext cx="111432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Es muy sencillo y practico, primero lee la pregunta que se sitúa en la parte posterior, luego tendrás (3) opciones que en una de ella tendrá la respuesta correcta.</a:t>
            </a:r>
          </a:p>
          <a:p>
            <a:r>
              <a:rPr lang="es-MX" sz="2400" dirty="0" smtClean="0"/>
              <a:t>Para poder averiguar ¿Cuál es la respuesta correcta? Tendrás que realizar la operación manualmente en tu libreta hoja,etc, no es valido utilizar la calculadora. </a:t>
            </a:r>
          </a:p>
          <a:p>
            <a:r>
              <a:rPr lang="es-MX" sz="2400" dirty="0" smtClean="0"/>
              <a:t>Este pequeño proyecto es realizado por IDA Technology Corporation para poder fomentar las enseñanzas matemáticas de una manera creativa, divertida y aprendizaje a la vez.</a:t>
            </a:r>
          </a:p>
          <a:p>
            <a:r>
              <a:rPr lang="es-MX" sz="2400" dirty="0" smtClean="0"/>
              <a:t>Esta versión del juego es la primera que creamos, en el inicio verifica las actualizaciones disponibles para poder descargarla y así aprender mucho mas de un nivel mayor.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6" name="Rectángulo redondeado 5">
            <a:hlinkClick r:id="rId2"/>
          </p:cNvPr>
          <p:cNvSpPr/>
          <p:nvPr/>
        </p:nvSpPr>
        <p:spPr>
          <a:xfrm>
            <a:off x="8958020" y="5260552"/>
            <a:ext cx="2278251" cy="767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Actualizaciones del juego.</a:t>
            </a:r>
            <a:endParaRPr lang="es-MX" dirty="0"/>
          </a:p>
        </p:txBody>
      </p:sp>
      <p:cxnSp>
        <p:nvCxnSpPr>
          <p:cNvPr id="8" name="Conector recto 7"/>
          <p:cNvCxnSpPr/>
          <p:nvPr/>
        </p:nvCxnSpPr>
        <p:spPr>
          <a:xfrm>
            <a:off x="6834753" y="5021451"/>
            <a:ext cx="0" cy="852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6834753" y="5858359"/>
            <a:ext cx="2123267" cy="15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387458" y="5260552"/>
            <a:ext cx="592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Además en este juego pondrás en practica tu habilidad de calculo y podrás evaluarte a ti mismo que tan bueno eres-</a:t>
            </a:r>
            <a:endParaRPr lang="es-MX" dirty="0"/>
          </a:p>
        </p:txBody>
      </p:sp>
      <p:sp>
        <p:nvSpPr>
          <p:cNvPr id="12" name="Recortar rectángulo de esquina diagonal 11">
            <a:hlinkClick r:id="" action="ppaction://hlinkshowjump?jump=previousslide"/>
          </p:cNvPr>
          <p:cNvSpPr/>
          <p:nvPr/>
        </p:nvSpPr>
        <p:spPr>
          <a:xfrm>
            <a:off x="0" y="6027718"/>
            <a:ext cx="2255520" cy="830282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</a:t>
            </a:r>
            <a:r>
              <a:rPr lang="es-MX" dirty="0" smtClean="0">
                <a:hlinkClick r:id="" action="ppaction://hlinkshowjump?jump=previousslide"/>
              </a:rPr>
              <a:t>volver</a:t>
            </a:r>
            <a:r>
              <a:rPr lang="es-MX" dirty="0" smtClean="0"/>
              <a:t>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4968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2076773" y="604434"/>
            <a:ext cx="9934413" cy="2820691"/>
          </a:xfrm>
          <a:prstGeom prst="snip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¡INCREIBLE! FELICIDADES HAS RESPONDIDO Y HAS GANADO ESTE JUEGO. IDA </a:t>
            </a:r>
            <a:r>
              <a:rPr lang="es-MX" sz="4800" dirty="0" err="1" smtClean="0"/>
              <a:t>Technology</a:t>
            </a:r>
            <a:r>
              <a:rPr lang="es-MX" sz="4800" dirty="0" smtClean="0"/>
              <a:t> </a:t>
            </a:r>
            <a:r>
              <a:rPr lang="es-MX" sz="4800" dirty="0" err="1" smtClean="0"/>
              <a:t>corporation</a:t>
            </a:r>
            <a:r>
              <a:rPr lang="es-MX" sz="4800" dirty="0" smtClean="0"/>
              <a:t> TE FELICITA. HASTA LUEGO.</a:t>
            </a:r>
            <a:endParaRPr lang="es-MX" sz="4800" dirty="0"/>
          </a:p>
        </p:txBody>
      </p:sp>
      <p:sp>
        <p:nvSpPr>
          <p:cNvPr id="5" name="Recortar rectángulo de esquina diagonal 4">
            <a:hlinkClick r:id="rId3" action="ppaction://hlinksldjump"/>
          </p:cNvPr>
          <p:cNvSpPr/>
          <p:nvPr/>
        </p:nvSpPr>
        <p:spPr>
          <a:xfrm>
            <a:off x="2076773" y="5920353"/>
            <a:ext cx="3859078" cy="93764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¿Deseas volver al menú?</a:t>
            </a:r>
            <a:endParaRPr lang="es-MX" sz="24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541" y="3758796"/>
            <a:ext cx="2696705" cy="284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87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1053885" y="309966"/>
            <a:ext cx="10709329" cy="2944678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Lo lamentamos mucho pero no has acertado correctamente, pero no te preocupes inténtalo de nuevo y sabemos y que lo lograras.</a:t>
            </a:r>
            <a:endParaRPr lang="es-MX" sz="4800" dirty="0"/>
          </a:p>
        </p:txBody>
      </p:sp>
      <p:sp>
        <p:nvSpPr>
          <p:cNvPr id="5" name="Recortar rectángulo de esquina diagonal 4">
            <a:hlinkClick r:id="rId2" action="ppaction://hlinksldjump"/>
          </p:cNvPr>
          <p:cNvSpPr/>
          <p:nvPr/>
        </p:nvSpPr>
        <p:spPr>
          <a:xfrm>
            <a:off x="681925" y="5749871"/>
            <a:ext cx="3177153" cy="1108129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hlinkClick r:id="rId2" action="ppaction://hlinksldjump"/>
              </a:rPr>
              <a:t>¿Deseas </a:t>
            </a:r>
            <a:r>
              <a:rPr lang="es-MX" sz="2400" dirty="0">
                <a:hlinkClick r:id="rId2" action="ppaction://hlinksldjump"/>
              </a:rPr>
              <a:t>v</a:t>
            </a:r>
            <a:r>
              <a:rPr lang="es-MX" sz="2400" dirty="0" smtClean="0">
                <a:hlinkClick r:id="rId2" action="ppaction://hlinksldjump"/>
              </a:rPr>
              <a:t>olver al menú?</a:t>
            </a:r>
            <a:endParaRPr lang="es-MX" sz="2400" dirty="0"/>
          </a:p>
        </p:txBody>
      </p:sp>
      <p:sp>
        <p:nvSpPr>
          <p:cNvPr id="6" name="Recortar rectángulo de esquina diagonal 5"/>
          <p:cNvSpPr/>
          <p:nvPr/>
        </p:nvSpPr>
        <p:spPr>
          <a:xfrm>
            <a:off x="4928461" y="5749871"/>
            <a:ext cx="3332136" cy="110812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hlinkClick r:id="rId3" action="ppaction://hlinksldjump"/>
              </a:rPr>
              <a:t>Regresa a la primera pregunta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635313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eelOff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sencilla 3"/>
          <p:cNvSpPr/>
          <p:nvPr/>
        </p:nvSpPr>
        <p:spPr>
          <a:xfrm>
            <a:off x="294968" y="324465"/>
            <a:ext cx="5884606" cy="6386051"/>
          </a:xfrm>
          <a:prstGeom prst="snip1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/>
              <a:t>Bienvenido amigo o amiga, este proyecto tiene propósitos de aprendizaje matemático. Posee 2 niveles el primero N7 que es el primer nivel que posee preguntas de un nivel concreto y  el nivel A10 que es el ultimo e donde posee un nivel avanzado matemático.</a:t>
            </a:r>
            <a:endParaRPr lang="es-MX" sz="3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7123470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1..</a:t>
            </a:r>
            <a:endParaRPr lang="es-MX" sz="6700" dirty="0"/>
          </a:p>
        </p:txBody>
      </p:sp>
      <p:sp>
        <p:nvSpPr>
          <p:cNvPr id="7" name="CuadroTexto 6"/>
          <p:cNvSpPr txBox="1"/>
          <p:nvPr/>
        </p:nvSpPr>
        <p:spPr>
          <a:xfrm>
            <a:off x="8627806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2..</a:t>
            </a:r>
            <a:endParaRPr lang="es-MX" sz="67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0132142" y="132735"/>
            <a:ext cx="1327355" cy="112338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MX" sz="6700" dirty="0" smtClean="0"/>
              <a:t>3..</a:t>
            </a:r>
            <a:endParaRPr lang="es-MX" sz="6700" dirty="0"/>
          </a:p>
        </p:txBody>
      </p:sp>
    </p:spTree>
    <p:extLst>
      <p:ext uri="{BB962C8B-B14F-4D97-AF65-F5344CB8AC3E}">
        <p14:creationId xmlns:p14="http://schemas.microsoft.com/office/powerpoint/2010/main" val="14097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ortar rectángulo de esquina diagonal 3"/>
          <p:cNvSpPr/>
          <p:nvPr/>
        </p:nvSpPr>
        <p:spPr>
          <a:xfrm>
            <a:off x="755904" y="231648"/>
            <a:ext cx="7949184" cy="1328928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Cuanto es 37+99+3457-1789</a:t>
            </a:r>
            <a:endParaRPr lang="es-MX" sz="2800" dirty="0"/>
          </a:p>
        </p:txBody>
      </p:sp>
      <p:sp>
        <p:nvSpPr>
          <p:cNvPr id="5" name="Triángulo isósceles 4">
            <a:hlinkClick r:id="rId3" action="ppaction://hlinksldjump"/>
          </p:cNvPr>
          <p:cNvSpPr/>
          <p:nvPr/>
        </p:nvSpPr>
        <p:spPr>
          <a:xfrm>
            <a:off x="85344" y="2011680"/>
            <a:ext cx="3962400" cy="34503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1998</a:t>
            </a:r>
            <a:endParaRPr lang="es-MX" sz="6600" dirty="0"/>
          </a:p>
        </p:txBody>
      </p:sp>
      <p:sp>
        <p:nvSpPr>
          <p:cNvPr id="6" name="Triángulo isósceles 5">
            <a:hlinkClick r:id="" action="ppaction://hlinkshowjump?jump=nextslide">
              <a:snd r:embed="rId4" name="breeze.wav"/>
            </a:hlinkClick>
          </p:cNvPr>
          <p:cNvSpPr/>
          <p:nvPr/>
        </p:nvSpPr>
        <p:spPr>
          <a:xfrm rot="10800000">
            <a:off x="3956304" y="2011680"/>
            <a:ext cx="3962400" cy="3450336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/>
          </a:p>
        </p:txBody>
      </p:sp>
      <p:sp>
        <p:nvSpPr>
          <p:cNvPr id="7" name="CuadroTexto 6"/>
          <p:cNvSpPr txBox="1"/>
          <p:nvPr/>
        </p:nvSpPr>
        <p:spPr>
          <a:xfrm>
            <a:off x="4523232" y="2011680"/>
            <a:ext cx="28285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600" dirty="0" smtClean="0">
                <a:solidFill>
                  <a:schemeClr val="bg1"/>
                </a:solidFill>
              </a:rPr>
              <a:t>1804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8" name="Triángulo isósceles 7">
            <a:hlinkClick r:id="rId3" action="ppaction://hlinksldjump"/>
          </p:cNvPr>
          <p:cNvSpPr/>
          <p:nvPr/>
        </p:nvSpPr>
        <p:spPr>
          <a:xfrm>
            <a:off x="8229600" y="1932432"/>
            <a:ext cx="3962400" cy="345033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6600" dirty="0" smtClean="0"/>
              <a:t>2280</a:t>
            </a:r>
            <a:endParaRPr lang="es-MX" sz="6600" dirty="0"/>
          </a:p>
        </p:txBody>
      </p:sp>
      <p:sp>
        <p:nvSpPr>
          <p:cNvPr id="9" name="Recortar rectángulo de esquina diagonal 8">
            <a:hlinkClick r:id="rId5" action="ppaction://hlinksldjump"/>
          </p:cNvPr>
          <p:cNvSpPr/>
          <p:nvPr/>
        </p:nvSpPr>
        <p:spPr>
          <a:xfrm>
            <a:off x="9298983" y="0"/>
            <a:ext cx="2893017" cy="8679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¿Deseas ir al menú?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7242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965</Words>
  <Application>Microsoft Office PowerPoint</Application>
  <PresentationFormat>Panorámica</PresentationFormat>
  <Paragraphs>171</Paragraphs>
  <Slides>28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matal</dc:creator>
  <cp:lastModifiedBy>daniel matal</cp:lastModifiedBy>
  <cp:revision>42</cp:revision>
  <dcterms:created xsi:type="dcterms:W3CDTF">2014-07-26T15:05:38Z</dcterms:created>
  <dcterms:modified xsi:type="dcterms:W3CDTF">2014-07-29T22:03:35Z</dcterms:modified>
  <cp:contentStatus/>
</cp:coreProperties>
</file>