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0"/>
  </p:notesMasterIdLst>
  <p:sldIdLst>
    <p:sldId id="256" r:id="rId2"/>
    <p:sldId id="258" r:id="rId3"/>
    <p:sldId id="257" r:id="rId4"/>
    <p:sldId id="259" r:id="rId5"/>
    <p:sldId id="284" r:id="rId6"/>
    <p:sldId id="271" r:id="rId7"/>
    <p:sldId id="261" r:id="rId8"/>
    <p:sldId id="262" r:id="rId9"/>
    <p:sldId id="266" r:id="rId10"/>
    <p:sldId id="263" r:id="rId11"/>
    <p:sldId id="264" r:id="rId12"/>
    <p:sldId id="265" r:id="rId13"/>
    <p:sldId id="267" r:id="rId14"/>
    <p:sldId id="268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5" r:id="rId2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7AA9DD-55FF-4E2F-AC61-39764BC9FBE1}" type="doc">
      <dgm:prSet loTypeId="urn:microsoft.com/office/officeart/2005/8/layout/cycle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955339B8-8673-42B4-8259-F17142F59FAA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04491675-79BC-40D7-8EAA-81E04C62361C}" type="parTrans" cxnId="{F75203A3-4F07-4F7E-B3E3-343E15E9BA03}">
      <dgm:prSet/>
      <dgm:spPr/>
      <dgm:t>
        <a:bodyPr/>
        <a:lstStyle/>
        <a:p>
          <a:endParaRPr lang="es-MX"/>
        </a:p>
      </dgm:t>
    </dgm:pt>
    <dgm:pt modelId="{C118A6CC-9978-4D0E-8AB6-4E69882EF35E}" type="sibTrans" cxnId="{F75203A3-4F07-4F7E-B3E3-343E15E9BA03}">
      <dgm:prSet/>
      <dgm:spPr/>
      <dgm:t>
        <a:bodyPr/>
        <a:lstStyle/>
        <a:p>
          <a:endParaRPr lang="es-MX"/>
        </a:p>
      </dgm:t>
    </dgm:pt>
    <dgm:pt modelId="{75C6D7C6-2676-4BF9-9DC5-EC35E5698D62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F140A4A4-033F-4030-B236-99190ED7875A}" type="parTrans" cxnId="{B9953CB2-8316-463C-983A-80A9E375D5E5}">
      <dgm:prSet/>
      <dgm:spPr/>
      <dgm:t>
        <a:bodyPr/>
        <a:lstStyle/>
        <a:p>
          <a:endParaRPr lang="es-MX"/>
        </a:p>
      </dgm:t>
    </dgm:pt>
    <dgm:pt modelId="{9499F8C0-2F1A-43BF-B2B4-4779A48AF1D1}" type="sibTrans" cxnId="{B9953CB2-8316-463C-983A-80A9E375D5E5}">
      <dgm:prSet/>
      <dgm:spPr/>
      <dgm:t>
        <a:bodyPr/>
        <a:lstStyle/>
        <a:p>
          <a:endParaRPr lang="es-MX"/>
        </a:p>
      </dgm:t>
    </dgm:pt>
    <dgm:pt modelId="{F82213AB-9C5F-4EC9-B33C-8D024F4B08BF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ACAB8C1A-6C11-47F3-AE09-B7CDF6B92551}" type="parTrans" cxnId="{5A219D74-DBB4-4AF8-86FE-9A053A4F5D6B}">
      <dgm:prSet/>
      <dgm:spPr/>
      <dgm:t>
        <a:bodyPr/>
        <a:lstStyle/>
        <a:p>
          <a:endParaRPr lang="es-MX"/>
        </a:p>
      </dgm:t>
    </dgm:pt>
    <dgm:pt modelId="{F2CE97CD-0844-46D5-8C6A-E22AFD4582A0}" type="sibTrans" cxnId="{5A219D74-DBB4-4AF8-86FE-9A053A4F5D6B}">
      <dgm:prSet/>
      <dgm:spPr/>
      <dgm:t>
        <a:bodyPr/>
        <a:lstStyle/>
        <a:p>
          <a:endParaRPr lang="es-MX"/>
        </a:p>
      </dgm:t>
    </dgm:pt>
    <dgm:pt modelId="{532EAAAA-3D1A-4231-913B-D60269CA2EF7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653973FB-3981-4B44-AF32-9D550943AED8}" type="parTrans" cxnId="{6A090CCD-234C-4BB4-8718-1A61D8E0A19E}">
      <dgm:prSet/>
      <dgm:spPr/>
      <dgm:t>
        <a:bodyPr/>
        <a:lstStyle/>
        <a:p>
          <a:endParaRPr lang="es-MX"/>
        </a:p>
      </dgm:t>
    </dgm:pt>
    <dgm:pt modelId="{6CFD3CD8-21D5-413C-8912-0E273100E651}" type="sibTrans" cxnId="{6A090CCD-234C-4BB4-8718-1A61D8E0A19E}">
      <dgm:prSet/>
      <dgm:spPr/>
      <dgm:t>
        <a:bodyPr/>
        <a:lstStyle/>
        <a:p>
          <a:endParaRPr lang="es-MX"/>
        </a:p>
      </dgm:t>
    </dgm:pt>
    <dgm:pt modelId="{2595773D-A0B4-4A58-8799-36F54CAF698C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F456C23D-E547-41A5-964B-EAD649F5A261}" type="parTrans" cxnId="{A970AA7B-5CEC-4AF9-A60D-9B935A29B876}">
      <dgm:prSet/>
      <dgm:spPr/>
      <dgm:t>
        <a:bodyPr/>
        <a:lstStyle/>
        <a:p>
          <a:endParaRPr lang="es-MX"/>
        </a:p>
      </dgm:t>
    </dgm:pt>
    <dgm:pt modelId="{0C5C84F2-831F-42D1-B678-50F2E8F6B0E4}" type="sibTrans" cxnId="{A970AA7B-5CEC-4AF9-A60D-9B935A29B876}">
      <dgm:prSet/>
      <dgm:spPr/>
      <dgm:t>
        <a:bodyPr/>
        <a:lstStyle/>
        <a:p>
          <a:endParaRPr lang="es-MX"/>
        </a:p>
      </dgm:t>
    </dgm:pt>
    <dgm:pt modelId="{D63F3081-89DF-45AC-94F6-01116DDB9F9E}" type="pres">
      <dgm:prSet presAssocID="{E47AA9DD-55FF-4E2F-AC61-39764BC9FBE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3BCE6BA-4368-4229-9299-05571D88A98F}" type="pres">
      <dgm:prSet presAssocID="{955339B8-8673-42B4-8259-F17142F59FAA}" presName="dummy" presStyleCnt="0"/>
      <dgm:spPr/>
    </dgm:pt>
    <dgm:pt modelId="{B20A288D-A936-47B7-B96E-23D145081C49}" type="pres">
      <dgm:prSet presAssocID="{955339B8-8673-42B4-8259-F17142F59FAA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F0C451-2515-4065-98AC-B37E9E8EA8C9}" type="pres">
      <dgm:prSet presAssocID="{C118A6CC-9978-4D0E-8AB6-4E69882EF35E}" presName="sibTrans" presStyleLbl="node1" presStyleIdx="0" presStyleCnt="5"/>
      <dgm:spPr/>
      <dgm:t>
        <a:bodyPr/>
        <a:lstStyle/>
        <a:p>
          <a:endParaRPr lang="es-MX"/>
        </a:p>
      </dgm:t>
    </dgm:pt>
    <dgm:pt modelId="{D94DBD1C-DCA8-4073-BA7F-79C2F50A8C68}" type="pres">
      <dgm:prSet presAssocID="{75C6D7C6-2676-4BF9-9DC5-EC35E5698D62}" presName="dummy" presStyleCnt="0"/>
      <dgm:spPr/>
    </dgm:pt>
    <dgm:pt modelId="{16B77521-79C2-42BF-A448-AD4A89C16E04}" type="pres">
      <dgm:prSet presAssocID="{75C6D7C6-2676-4BF9-9DC5-EC35E5698D62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A3C972-7C5C-40FD-A585-DB1E2754ED96}" type="pres">
      <dgm:prSet presAssocID="{9499F8C0-2F1A-43BF-B2B4-4779A48AF1D1}" presName="sibTrans" presStyleLbl="node1" presStyleIdx="1" presStyleCnt="5"/>
      <dgm:spPr/>
      <dgm:t>
        <a:bodyPr/>
        <a:lstStyle/>
        <a:p>
          <a:endParaRPr lang="es-MX"/>
        </a:p>
      </dgm:t>
    </dgm:pt>
    <dgm:pt modelId="{7E5E3CE9-CE59-4D55-BFFA-7FE978849600}" type="pres">
      <dgm:prSet presAssocID="{F82213AB-9C5F-4EC9-B33C-8D024F4B08BF}" presName="dummy" presStyleCnt="0"/>
      <dgm:spPr/>
    </dgm:pt>
    <dgm:pt modelId="{0EF8E194-3C0D-4D8B-BDC0-657C5743FF45}" type="pres">
      <dgm:prSet presAssocID="{F82213AB-9C5F-4EC9-B33C-8D024F4B08BF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9FAFE4-BC0B-426F-919F-B7D429EFFD07}" type="pres">
      <dgm:prSet presAssocID="{F2CE97CD-0844-46D5-8C6A-E22AFD4582A0}" presName="sibTrans" presStyleLbl="node1" presStyleIdx="2" presStyleCnt="5"/>
      <dgm:spPr/>
      <dgm:t>
        <a:bodyPr/>
        <a:lstStyle/>
        <a:p>
          <a:endParaRPr lang="es-MX"/>
        </a:p>
      </dgm:t>
    </dgm:pt>
    <dgm:pt modelId="{8CCE3BB3-802B-4C8F-B3EC-9521CAE9C269}" type="pres">
      <dgm:prSet presAssocID="{532EAAAA-3D1A-4231-913B-D60269CA2EF7}" presName="dummy" presStyleCnt="0"/>
      <dgm:spPr/>
    </dgm:pt>
    <dgm:pt modelId="{D83B2987-6F7C-4E9B-AD6E-D45450740A62}" type="pres">
      <dgm:prSet presAssocID="{532EAAAA-3D1A-4231-913B-D60269CA2EF7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3BA3BD-08DC-497E-B385-3529CE8A9F30}" type="pres">
      <dgm:prSet presAssocID="{6CFD3CD8-21D5-413C-8912-0E273100E651}" presName="sibTrans" presStyleLbl="node1" presStyleIdx="3" presStyleCnt="5"/>
      <dgm:spPr/>
      <dgm:t>
        <a:bodyPr/>
        <a:lstStyle/>
        <a:p>
          <a:endParaRPr lang="es-MX"/>
        </a:p>
      </dgm:t>
    </dgm:pt>
    <dgm:pt modelId="{825B9D49-696B-4559-B424-4E6964785CE7}" type="pres">
      <dgm:prSet presAssocID="{2595773D-A0B4-4A58-8799-36F54CAF698C}" presName="dummy" presStyleCnt="0"/>
      <dgm:spPr/>
    </dgm:pt>
    <dgm:pt modelId="{303207A9-0A36-4381-BA84-98FF4475FB82}" type="pres">
      <dgm:prSet presAssocID="{2595773D-A0B4-4A58-8799-36F54CAF698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06B5DD4-527C-42B5-9E9F-21DFE1B252C6}" type="pres">
      <dgm:prSet presAssocID="{0C5C84F2-831F-42D1-B678-50F2E8F6B0E4}" presName="sibTrans" presStyleLbl="node1" presStyleIdx="4" presStyleCnt="5"/>
      <dgm:spPr/>
      <dgm:t>
        <a:bodyPr/>
        <a:lstStyle/>
        <a:p>
          <a:endParaRPr lang="es-MX"/>
        </a:p>
      </dgm:t>
    </dgm:pt>
  </dgm:ptLst>
  <dgm:cxnLst>
    <dgm:cxn modelId="{578EF43B-E098-432C-98E7-C8466551A28E}" type="presOf" srcId="{F82213AB-9C5F-4EC9-B33C-8D024F4B08BF}" destId="{0EF8E194-3C0D-4D8B-BDC0-657C5743FF45}" srcOrd="0" destOrd="0" presId="urn:microsoft.com/office/officeart/2005/8/layout/cycle1"/>
    <dgm:cxn modelId="{54871E18-D21F-4547-9B65-DAF0C17B64F6}" type="presOf" srcId="{75C6D7C6-2676-4BF9-9DC5-EC35E5698D62}" destId="{16B77521-79C2-42BF-A448-AD4A89C16E04}" srcOrd="0" destOrd="0" presId="urn:microsoft.com/office/officeart/2005/8/layout/cycle1"/>
    <dgm:cxn modelId="{F75203A3-4F07-4F7E-B3E3-343E15E9BA03}" srcId="{E47AA9DD-55FF-4E2F-AC61-39764BC9FBE1}" destId="{955339B8-8673-42B4-8259-F17142F59FAA}" srcOrd="0" destOrd="0" parTransId="{04491675-79BC-40D7-8EAA-81E04C62361C}" sibTransId="{C118A6CC-9978-4D0E-8AB6-4E69882EF35E}"/>
    <dgm:cxn modelId="{6A090CCD-234C-4BB4-8718-1A61D8E0A19E}" srcId="{E47AA9DD-55FF-4E2F-AC61-39764BC9FBE1}" destId="{532EAAAA-3D1A-4231-913B-D60269CA2EF7}" srcOrd="3" destOrd="0" parTransId="{653973FB-3981-4B44-AF32-9D550943AED8}" sibTransId="{6CFD3CD8-21D5-413C-8912-0E273100E651}"/>
    <dgm:cxn modelId="{E7F93D2C-0149-49F8-A1EB-D65430136358}" type="presOf" srcId="{2595773D-A0B4-4A58-8799-36F54CAF698C}" destId="{303207A9-0A36-4381-BA84-98FF4475FB82}" srcOrd="0" destOrd="0" presId="urn:microsoft.com/office/officeart/2005/8/layout/cycle1"/>
    <dgm:cxn modelId="{B3C32060-390B-486A-878D-92EC6F65A9B2}" type="presOf" srcId="{E47AA9DD-55FF-4E2F-AC61-39764BC9FBE1}" destId="{D63F3081-89DF-45AC-94F6-01116DDB9F9E}" srcOrd="0" destOrd="0" presId="urn:microsoft.com/office/officeart/2005/8/layout/cycle1"/>
    <dgm:cxn modelId="{3CE7647E-A728-4028-AC7D-8A7991043E2C}" type="presOf" srcId="{C118A6CC-9978-4D0E-8AB6-4E69882EF35E}" destId="{E0F0C451-2515-4065-98AC-B37E9E8EA8C9}" srcOrd="0" destOrd="0" presId="urn:microsoft.com/office/officeart/2005/8/layout/cycle1"/>
    <dgm:cxn modelId="{1E8AB5A4-B889-404E-A5C0-A6A8572601C6}" type="presOf" srcId="{6CFD3CD8-21D5-413C-8912-0E273100E651}" destId="{4B3BA3BD-08DC-497E-B385-3529CE8A9F30}" srcOrd="0" destOrd="0" presId="urn:microsoft.com/office/officeart/2005/8/layout/cycle1"/>
    <dgm:cxn modelId="{5A219D74-DBB4-4AF8-86FE-9A053A4F5D6B}" srcId="{E47AA9DD-55FF-4E2F-AC61-39764BC9FBE1}" destId="{F82213AB-9C5F-4EC9-B33C-8D024F4B08BF}" srcOrd="2" destOrd="0" parTransId="{ACAB8C1A-6C11-47F3-AE09-B7CDF6B92551}" sibTransId="{F2CE97CD-0844-46D5-8C6A-E22AFD4582A0}"/>
    <dgm:cxn modelId="{7978799F-49FC-4A4C-A4BF-F3E68D02613B}" type="presOf" srcId="{955339B8-8673-42B4-8259-F17142F59FAA}" destId="{B20A288D-A936-47B7-B96E-23D145081C49}" srcOrd="0" destOrd="0" presId="urn:microsoft.com/office/officeart/2005/8/layout/cycle1"/>
    <dgm:cxn modelId="{D3A495F5-DB57-4308-9FF1-409FD7BB2EED}" type="presOf" srcId="{9499F8C0-2F1A-43BF-B2B4-4779A48AF1D1}" destId="{17A3C972-7C5C-40FD-A585-DB1E2754ED96}" srcOrd="0" destOrd="0" presId="urn:microsoft.com/office/officeart/2005/8/layout/cycle1"/>
    <dgm:cxn modelId="{987421F9-9D76-4EB1-90DF-2B5DFCCDC384}" type="presOf" srcId="{0C5C84F2-831F-42D1-B678-50F2E8F6B0E4}" destId="{A06B5DD4-527C-42B5-9E9F-21DFE1B252C6}" srcOrd="0" destOrd="0" presId="urn:microsoft.com/office/officeart/2005/8/layout/cycle1"/>
    <dgm:cxn modelId="{B9953CB2-8316-463C-983A-80A9E375D5E5}" srcId="{E47AA9DD-55FF-4E2F-AC61-39764BC9FBE1}" destId="{75C6D7C6-2676-4BF9-9DC5-EC35E5698D62}" srcOrd="1" destOrd="0" parTransId="{F140A4A4-033F-4030-B236-99190ED7875A}" sibTransId="{9499F8C0-2F1A-43BF-B2B4-4779A48AF1D1}"/>
    <dgm:cxn modelId="{B575546C-06A4-4064-ABDC-1D9AE4038181}" type="presOf" srcId="{F2CE97CD-0844-46D5-8C6A-E22AFD4582A0}" destId="{AD9FAFE4-BC0B-426F-919F-B7D429EFFD07}" srcOrd="0" destOrd="0" presId="urn:microsoft.com/office/officeart/2005/8/layout/cycle1"/>
    <dgm:cxn modelId="{A970AA7B-5CEC-4AF9-A60D-9B935A29B876}" srcId="{E47AA9DD-55FF-4E2F-AC61-39764BC9FBE1}" destId="{2595773D-A0B4-4A58-8799-36F54CAF698C}" srcOrd="4" destOrd="0" parTransId="{F456C23D-E547-41A5-964B-EAD649F5A261}" sibTransId="{0C5C84F2-831F-42D1-B678-50F2E8F6B0E4}"/>
    <dgm:cxn modelId="{92C2EC02-65B0-4694-8F99-B9933F3EFB6A}" type="presOf" srcId="{532EAAAA-3D1A-4231-913B-D60269CA2EF7}" destId="{D83B2987-6F7C-4E9B-AD6E-D45450740A62}" srcOrd="0" destOrd="0" presId="urn:microsoft.com/office/officeart/2005/8/layout/cycle1"/>
    <dgm:cxn modelId="{C4D4EA05-96EC-4D08-B573-CE70FDE276B0}" type="presParOf" srcId="{D63F3081-89DF-45AC-94F6-01116DDB9F9E}" destId="{13BCE6BA-4368-4229-9299-05571D88A98F}" srcOrd="0" destOrd="0" presId="urn:microsoft.com/office/officeart/2005/8/layout/cycle1"/>
    <dgm:cxn modelId="{FCD71EA2-03FA-4A9C-AA56-23042EF4BBCE}" type="presParOf" srcId="{D63F3081-89DF-45AC-94F6-01116DDB9F9E}" destId="{B20A288D-A936-47B7-B96E-23D145081C49}" srcOrd="1" destOrd="0" presId="urn:microsoft.com/office/officeart/2005/8/layout/cycle1"/>
    <dgm:cxn modelId="{EB0E2DBF-BE61-47DD-AF90-2639DAD922EE}" type="presParOf" srcId="{D63F3081-89DF-45AC-94F6-01116DDB9F9E}" destId="{E0F0C451-2515-4065-98AC-B37E9E8EA8C9}" srcOrd="2" destOrd="0" presId="urn:microsoft.com/office/officeart/2005/8/layout/cycle1"/>
    <dgm:cxn modelId="{9AAB330D-7593-4F42-AC1A-0F9DA840D239}" type="presParOf" srcId="{D63F3081-89DF-45AC-94F6-01116DDB9F9E}" destId="{D94DBD1C-DCA8-4073-BA7F-79C2F50A8C68}" srcOrd="3" destOrd="0" presId="urn:microsoft.com/office/officeart/2005/8/layout/cycle1"/>
    <dgm:cxn modelId="{4F34F578-007F-46D2-BE40-ED853B6C7E43}" type="presParOf" srcId="{D63F3081-89DF-45AC-94F6-01116DDB9F9E}" destId="{16B77521-79C2-42BF-A448-AD4A89C16E04}" srcOrd="4" destOrd="0" presId="urn:microsoft.com/office/officeart/2005/8/layout/cycle1"/>
    <dgm:cxn modelId="{707A126B-631E-4FC3-9BA5-A1A7B82C9DD9}" type="presParOf" srcId="{D63F3081-89DF-45AC-94F6-01116DDB9F9E}" destId="{17A3C972-7C5C-40FD-A585-DB1E2754ED96}" srcOrd="5" destOrd="0" presId="urn:microsoft.com/office/officeart/2005/8/layout/cycle1"/>
    <dgm:cxn modelId="{4CCBBC55-9135-41E4-90A6-20C65334531A}" type="presParOf" srcId="{D63F3081-89DF-45AC-94F6-01116DDB9F9E}" destId="{7E5E3CE9-CE59-4D55-BFFA-7FE978849600}" srcOrd="6" destOrd="0" presId="urn:microsoft.com/office/officeart/2005/8/layout/cycle1"/>
    <dgm:cxn modelId="{FBB943D0-0DC3-46F7-B300-B7C12A5FE175}" type="presParOf" srcId="{D63F3081-89DF-45AC-94F6-01116DDB9F9E}" destId="{0EF8E194-3C0D-4D8B-BDC0-657C5743FF45}" srcOrd="7" destOrd="0" presId="urn:microsoft.com/office/officeart/2005/8/layout/cycle1"/>
    <dgm:cxn modelId="{34DA36D9-F130-4E67-835D-ADB7553ACA5F}" type="presParOf" srcId="{D63F3081-89DF-45AC-94F6-01116DDB9F9E}" destId="{AD9FAFE4-BC0B-426F-919F-B7D429EFFD07}" srcOrd="8" destOrd="0" presId="urn:microsoft.com/office/officeart/2005/8/layout/cycle1"/>
    <dgm:cxn modelId="{52866713-3939-4889-8559-020E217AA473}" type="presParOf" srcId="{D63F3081-89DF-45AC-94F6-01116DDB9F9E}" destId="{8CCE3BB3-802B-4C8F-B3EC-9521CAE9C269}" srcOrd="9" destOrd="0" presId="urn:microsoft.com/office/officeart/2005/8/layout/cycle1"/>
    <dgm:cxn modelId="{7201370A-097E-4AC9-8B73-EFF3B477B1AF}" type="presParOf" srcId="{D63F3081-89DF-45AC-94F6-01116DDB9F9E}" destId="{D83B2987-6F7C-4E9B-AD6E-D45450740A62}" srcOrd="10" destOrd="0" presId="urn:microsoft.com/office/officeart/2005/8/layout/cycle1"/>
    <dgm:cxn modelId="{17D3B4C8-D725-40BC-A63E-506246520C8F}" type="presParOf" srcId="{D63F3081-89DF-45AC-94F6-01116DDB9F9E}" destId="{4B3BA3BD-08DC-497E-B385-3529CE8A9F30}" srcOrd="11" destOrd="0" presId="urn:microsoft.com/office/officeart/2005/8/layout/cycle1"/>
    <dgm:cxn modelId="{62063F65-6566-43A3-9F62-46256554A4BF}" type="presParOf" srcId="{D63F3081-89DF-45AC-94F6-01116DDB9F9E}" destId="{825B9D49-696B-4559-B424-4E6964785CE7}" srcOrd="12" destOrd="0" presId="urn:microsoft.com/office/officeart/2005/8/layout/cycle1"/>
    <dgm:cxn modelId="{6B8E0DCF-3794-45F2-B2B4-8DAC0848A76C}" type="presParOf" srcId="{D63F3081-89DF-45AC-94F6-01116DDB9F9E}" destId="{303207A9-0A36-4381-BA84-98FF4475FB82}" srcOrd="13" destOrd="0" presId="urn:microsoft.com/office/officeart/2005/8/layout/cycle1"/>
    <dgm:cxn modelId="{1DF95DE6-C38E-45D6-9799-0D0CCED5BA4E}" type="presParOf" srcId="{D63F3081-89DF-45AC-94F6-01116DDB9F9E}" destId="{A06B5DD4-527C-42B5-9E9F-21DFE1B252C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AE5834-5043-4A02-8CC1-A0F89C6F5DC6}" type="doc">
      <dgm:prSet loTypeId="urn:microsoft.com/office/officeart/2005/8/layout/gear1" loCatId="process" qsTypeId="urn:microsoft.com/office/officeart/2005/8/quickstyle/3d5" qsCatId="3D" csTypeId="urn:microsoft.com/office/officeart/2005/8/colors/colorful2" csCatId="colorful" phldr="1"/>
      <dgm:spPr/>
    </dgm:pt>
    <dgm:pt modelId="{57E90F45-1A1A-42FB-9422-81037782799F}">
      <dgm:prSet phldrT="[Texto]"/>
      <dgm:spPr/>
      <dgm:t>
        <a:bodyPr/>
        <a:lstStyle/>
        <a:p>
          <a:r>
            <a:rPr lang="es-MX" dirty="0" smtClean="0"/>
            <a:t>Cargando</a:t>
          </a:r>
          <a:endParaRPr lang="es-MX" dirty="0"/>
        </a:p>
      </dgm:t>
    </dgm:pt>
    <dgm:pt modelId="{CD92D42C-FC85-4A7C-803C-8C2C7D235054}" type="parTrans" cxnId="{9A4C61F2-2A4B-4DF4-A497-99FF56AFACA1}">
      <dgm:prSet/>
      <dgm:spPr/>
      <dgm:t>
        <a:bodyPr/>
        <a:lstStyle/>
        <a:p>
          <a:endParaRPr lang="es-MX"/>
        </a:p>
      </dgm:t>
    </dgm:pt>
    <dgm:pt modelId="{281899A9-4CA1-4CF6-A7B6-EC3F874CF283}" type="sibTrans" cxnId="{9A4C61F2-2A4B-4DF4-A497-99FF56AFACA1}">
      <dgm:prSet/>
      <dgm:spPr/>
      <dgm:t>
        <a:bodyPr/>
        <a:lstStyle/>
        <a:p>
          <a:endParaRPr lang="es-MX"/>
        </a:p>
      </dgm:t>
    </dgm:pt>
    <dgm:pt modelId="{6A98AF9F-0422-487B-BF57-59A5CA53A1EE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D5A2943C-D0ED-4FBE-8FCB-A6EECB28EC45}" type="parTrans" cxnId="{22C0F096-B62D-42DC-9D02-6B1C6EAD0BC1}">
      <dgm:prSet/>
      <dgm:spPr/>
      <dgm:t>
        <a:bodyPr/>
        <a:lstStyle/>
        <a:p>
          <a:endParaRPr lang="es-MX"/>
        </a:p>
      </dgm:t>
    </dgm:pt>
    <dgm:pt modelId="{DFC3014D-6860-432C-83FF-ADACA3323113}" type="sibTrans" cxnId="{22C0F096-B62D-42DC-9D02-6B1C6EAD0BC1}">
      <dgm:prSet/>
      <dgm:spPr/>
      <dgm:t>
        <a:bodyPr/>
        <a:lstStyle/>
        <a:p>
          <a:endParaRPr lang="es-MX"/>
        </a:p>
      </dgm:t>
    </dgm:pt>
    <dgm:pt modelId="{5C5AE330-C659-47B2-A7FF-AC71748C5794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A9ECAABD-20F3-4AF6-A385-223992491D87}" type="parTrans" cxnId="{D61FA0E1-3F22-4107-9F0A-DCF28F0AE7B9}">
      <dgm:prSet/>
      <dgm:spPr/>
      <dgm:t>
        <a:bodyPr/>
        <a:lstStyle/>
        <a:p>
          <a:endParaRPr lang="es-MX"/>
        </a:p>
      </dgm:t>
    </dgm:pt>
    <dgm:pt modelId="{5CD9C7B7-8167-45A5-82C2-F3916B12CD6F}" type="sibTrans" cxnId="{D61FA0E1-3F22-4107-9F0A-DCF28F0AE7B9}">
      <dgm:prSet/>
      <dgm:spPr/>
      <dgm:t>
        <a:bodyPr/>
        <a:lstStyle/>
        <a:p>
          <a:endParaRPr lang="es-MX"/>
        </a:p>
      </dgm:t>
    </dgm:pt>
    <dgm:pt modelId="{E64D4592-5F8B-4949-B34F-ED43F74F4A10}" type="pres">
      <dgm:prSet presAssocID="{BDAE5834-5043-4A02-8CC1-A0F89C6F5DC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C3319DA-AE9C-42C6-BF94-6B9A3E7E3B3F}" type="pres">
      <dgm:prSet presAssocID="{57E90F45-1A1A-42FB-9422-81037782799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3EFE7C-72AA-4184-9825-1E25CC208F78}" type="pres">
      <dgm:prSet presAssocID="{57E90F45-1A1A-42FB-9422-81037782799F}" presName="gear1srcNode" presStyleLbl="node1" presStyleIdx="0" presStyleCnt="3"/>
      <dgm:spPr/>
      <dgm:t>
        <a:bodyPr/>
        <a:lstStyle/>
        <a:p>
          <a:endParaRPr lang="es-MX"/>
        </a:p>
      </dgm:t>
    </dgm:pt>
    <dgm:pt modelId="{422B6551-4093-4D35-BE6B-8A75ECB46EF0}" type="pres">
      <dgm:prSet presAssocID="{57E90F45-1A1A-42FB-9422-81037782799F}" presName="gear1dstNode" presStyleLbl="node1" presStyleIdx="0" presStyleCnt="3"/>
      <dgm:spPr/>
      <dgm:t>
        <a:bodyPr/>
        <a:lstStyle/>
        <a:p>
          <a:endParaRPr lang="es-MX"/>
        </a:p>
      </dgm:t>
    </dgm:pt>
    <dgm:pt modelId="{F9941251-36AD-4BCF-874F-8157F0319BC8}" type="pres">
      <dgm:prSet presAssocID="{6A98AF9F-0422-487B-BF57-59A5CA53A1E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305092-5D89-4F79-AAC4-69A4E0D79D24}" type="pres">
      <dgm:prSet presAssocID="{6A98AF9F-0422-487B-BF57-59A5CA53A1EE}" presName="gear2srcNode" presStyleLbl="node1" presStyleIdx="1" presStyleCnt="3"/>
      <dgm:spPr/>
      <dgm:t>
        <a:bodyPr/>
        <a:lstStyle/>
        <a:p>
          <a:endParaRPr lang="es-MX"/>
        </a:p>
      </dgm:t>
    </dgm:pt>
    <dgm:pt modelId="{C44C78DD-EAEC-431A-A0D2-FD3465E557F8}" type="pres">
      <dgm:prSet presAssocID="{6A98AF9F-0422-487B-BF57-59A5CA53A1EE}" presName="gear2dstNode" presStyleLbl="node1" presStyleIdx="1" presStyleCnt="3"/>
      <dgm:spPr/>
      <dgm:t>
        <a:bodyPr/>
        <a:lstStyle/>
        <a:p>
          <a:endParaRPr lang="es-MX"/>
        </a:p>
      </dgm:t>
    </dgm:pt>
    <dgm:pt modelId="{C306082D-3FAB-43C6-8BD2-2625C840181C}" type="pres">
      <dgm:prSet presAssocID="{5C5AE330-C659-47B2-A7FF-AC71748C5794}" presName="gear3" presStyleLbl="node1" presStyleIdx="2" presStyleCnt="3"/>
      <dgm:spPr/>
      <dgm:t>
        <a:bodyPr/>
        <a:lstStyle/>
        <a:p>
          <a:endParaRPr lang="es-MX"/>
        </a:p>
      </dgm:t>
    </dgm:pt>
    <dgm:pt modelId="{9DE36BE4-7BBF-4507-9290-6D7C4D4F6333}" type="pres">
      <dgm:prSet presAssocID="{5C5AE330-C659-47B2-A7FF-AC71748C579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E74250-81EC-4181-BB84-AE3EA26FBBFE}" type="pres">
      <dgm:prSet presAssocID="{5C5AE330-C659-47B2-A7FF-AC71748C5794}" presName="gear3srcNode" presStyleLbl="node1" presStyleIdx="2" presStyleCnt="3"/>
      <dgm:spPr/>
      <dgm:t>
        <a:bodyPr/>
        <a:lstStyle/>
        <a:p>
          <a:endParaRPr lang="es-MX"/>
        </a:p>
      </dgm:t>
    </dgm:pt>
    <dgm:pt modelId="{483EDE18-B681-40F2-83AB-33E359CAE349}" type="pres">
      <dgm:prSet presAssocID="{5C5AE330-C659-47B2-A7FF-AC71748C5794}" presName="gear3dstNode" presStyleLbl="node1" presStyleIdx="2" presStyleCnt="3"/>
      <dgm:spPr/>
      <dgm:t>
        <a:bodyPr/>
        <a:lstStyle/>
        <a:p>
          <a:endParaRPr lang="es-MX"/>
        </a:p>
      </dgm:t>
    </dgm:pt>
    <dgm:pt modelId="{42F248A3-7B26-462B-BA36-BBB345B96630}" type="pres">
      <dgm:prSet presAssocID="{281899A9-4CA1-4CF6-A7B6-EC3F874CF283}" presName="connector1" presStyleLbl="sibTrans2D1" presStyleIdx="0" presStyleCnt="3"/>
      <dgm:spPr/>
      <dgm:t>
        <a:bodyPr/>
        <a:lstStyle/>
        <a:p>
          <a:endParaRPr lang="es-MX"/>
        </a:p>
      </dgm:t>
    </dgm:pt>
    <dgm:pt modelId="{46791CB5-A88F-40F2-BC94-A557A40C7E71}" type="pres">
      <dgm:prSet presAssocID="{DFC3014D-6860-432C-83FF-ADACA3323113}" presName="connector2" presStyleLbl="sibTrans2D1" presStyleIdx="1" presStyleCnt="3"/>
      <dgm:spPr/>
      <dgm:t>
        <a:bodyPr/>
        <a:lstStyle/>
        <a:p>
          <a:endParaRPr lang="es-MX"/>
        </a:p>
      </dgm:t>
    </dgm:pt>
    <dgm:pt modelId="{8DC1C52F-8012-4FA3-A6EF-02F3E1D8A1E4}" type="pres">
      <dgm:prSet presAssocID="{5CD9C7B7-8167-45A5-82C2-F3916B12CD6F}" presName="connector3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DB7D90FB-8D58-4C1E-8050-FE31866758FB}" type="presOf" srcId="{57E90F45-1A1A-42FB-9422-81037782799F}" destId="{1C3319DA-AE9C-42C6-BF94-6B9A3E7E3B3F}" srcOrd="0" destOrd="0" presId="urn:microsoft.com/office/officeart/2005/8/layout/gear1"/>
    <dgm:cxn modelId="{C789C2E5-AE38-42C2-9A7A-5566933EFF7E}" type="presOf" srcId="{5C5AE330-C659-47B2-A7FF-AC71748C5794}" destId="{9DE36BE4-7BBF-4507-9290-6D7C4D4F6333}" srcOrd="1" destOrd="0" presId="urn:microsoft.com/office/officeart/2005/8/layout/gear1"/>
    <dgm:cxn modelId="{A6987899-4AD3-4ACF-905D-F8F97B819678}" type="presOf" srcId="{BDAE5834-5043-4A02-8CC1-A0F89C6F5DC6}" destId="{E64D4592-5F8B-4949-B34F-ED43F74F4A10}" srcOrd="0" destOrd="0" presId="urn:microsoft.com/office/officeart/2005/8/layout/gear1"/>
    <dgm:cxn modelId="{D2A02433-4FBE-407F-8DDA-F28DD7298A8F}" type="presOf" srcId="{57E90F45-1A1A-42FB-9422-81037782799F}" destId="{B83EFE7C-72AA-4184-9825-1E25CC208F78}" srcOrd="1" destOrd="0" presId="urn:microsoft.com/office/officeart/2005/8/layout/gear1"/>
    <dgm:cxn modelId="{D61DFE3E-0B8F-4758-9101-7383A80B6ADE}" type="presOf" srcId="{5C5AE330-C659-47B2-A7FF-AC71748C5794}" destId="{483EDE18-B681-40F2-83AB-33E359CAE349}" srcOrd="3" destOrd="0" presId="urn:microsoft.com/office/officeart/2005/8/layout/gear1"/>
    <dgm:cxn modelId="{9A4C61F2-2A4B-4DF4-A497-99FF56AFACA1}" srcId="{BDAE5834-5043-4A02-8CC1-A0F89C6F5DC6}" destId="{57E90F45-1A1A-42FB-9422-81037782799F}" srcOrd="0" destOrd="0" parTransId="{CD92D42C-FC85-4A7C-803C-8C2C7D235054}" sibTransId="{281899A9-4CA1-4CF6-A7B6-EC3F874CF283}"/>
    <dgm:cxn modelId="{50B8499F-A2DA-4F55-870B-C470BD417928}" type="presOf" srcId="{6A98AF9F-0422-487B-BF57-59A5CA53A1EE}" destId="{C1305092-5D89-4F79-AAC4-69A4E0D79D24}" srcOrd="1" destOrd="0" presId="urn:microsoft.com/office/officeart/2005/8/layout/gear1"/>
    <dgm:cxn modelId="{37D174A0-0EA5-49B4-80A9-43507CD9FE4B}" type="presOf" srcId="{57E90F45-1A1A-42FB-9422-81037782799F}" destId="{422B6551-4093-4D35-BE6B-8A75ECB46EF0}" srcOrd="2" destOrd="0" presId="urn:microsoft.com/office/officeart/2005/8/layout/gear1"/>
    <dgm:cxn modelId="{D28D8AA9-183E-4A60-AC03-8850DB1FF022}" type="presOf" srcId="{DFC3014D-6860-432C-83FF-ADACA3323113}" destId="{46791CB5-A88F-40F2-BC94-A557A40C7E71}" srcOrd="0" destOrd="0" presId="urn:microsoft.com/office/officeart/2005/8/layout/gear1"/>
    <dgm:cxn modelId="{D5801664-5650-436D-9313-2AFFACE9D288}" type="presOf" srcId="{5C5AE330-C659-47B2-A7FF-AC71748C5794}" destId="{C306082D-3FAB-43C6-8BD2-2625C840181C}" srcOrd="0" destOrd="0" presId="urn:microsoft.com/office/officeart/2005/8/layout/gear1"/>
    <dgm:cxn modelId="{365C5DBE-7936-4736-BBC1-9D25B492FA07}" type="presOf" srcId="{6A98AF9F-0422-487B-BF57-59A5CA53A1EE}" destId="{F9941251-36AD-4BCF-874F-8157F0319BC8}" srcOrd="0" destOrd="0" presId="urn:microsoft.com/office/officeart/2005/8/layout/gear1"/>
    <dgm:cxn modelId="{8E3F978B-D99A-454F-ADED-532F594F9061}" type="presOf" srcId="{5CD9C7B7-8167-45A5-82C2-F3916B12CD6F}" destId="{8DC1C52F-8012-4FA3-A6EF-02F3E1D8A1E4}" srcOrd="0" destOrd="0" presId="urn:microsoft.com/office/officeart/2005/8/layout/gear1"/>
    <dgm:cxn modelId="{17C55196-30A1-4581-B50E-AD708DDBE0CA}" type="presOf" srcId="{6A98AF9F-0422-487B-BF57-59A5CA53A1EE}" destId="{C44C78DD-EAEC-431A-A0D2-FD3465E557F8}" srcOrd="2" destOrd="0" presId="urn:microsoft.com/office/officeart/2005/8/layout/gear1"/>
    <dgm:cxn modelId="{D61FA0E1-3F22-4107-9F0A-DCF28F0AE7B9}" srcId="{BDAE5834-5043-4A02-8CC1-A0F89C6F5DC6}" destId="{5C5AE330-C659-47B2-A7FF-AC71748C5794}" srcOrd="2" destOrd="0" parTransId="{A9ECAABD-20F3-4AF6-A385-223992491D87}" sibTransId="{5CD9C7B7-8167-45A5-82C2-F3916B12CD6F}"/>
    <dgm:cxn modelId="{22C0F096-B62D-42DC-9D02-6B1C6EAD0BC1}" srcId="{BDAE5834-5043-4A02-8CC1-A0F89C6F5DC6}" destId="{6A98AF9F-0422-487B-BF57-59A5CA53A1EE}" srcOrd="1" destOrd="0" parTransId="{D5A2943C-D0ED-4FBE-8FCB-A6EECB28EC45}" sibTransId="{DFC3014D-6860-432C-83FF-ADACA3323113}"/>
    <dgm:cxn modelId="{10EC2D83-211F-4598-AA7B-E22C0B6A991A}" type="presOf" srcId="{281899A9-4CA1-4CF6-A7B6-EC3F874CF283}" destId="{42F248A3-7B26-462B-BA36-BBB345B96630}" srcOrd="0" destOrd="0" presId="urn:microsoft.com/office/officeart/2005/8/layout/gear1"/>
    <dgm:cxn modelId="{2BAB5E12-F17F-48B4-953F-BB57772921C8}" type="presOf" srcId="{5C5AE330-C659-47B2-A7FF-AC71748C5794}" destId="{FEE74250-81EC-4181-BB84-AE3EA26FBBFE}" srcOrd="2" destOrd="0" presId="urn:microsoft.com/office/officeart/2005/8/layout/gear1"/>
    <dgm:cxn modelId="{694DF144-A8D8-4047-B191-3A0D945B1E46}" type="presParOf" srcId="{E64D4592-5F8B-4949-B34F-ED43F74F4A10}" destId="{1C3319DA-AE9C-42C6-BF94-6B9A3E7E3B3F}" srcOrd="0" destOrd="0" presId="urn:microsoft.com/office/officeart/2005/8/layout/gear1"/>
    <dgm:cxn modelId="{BED10340-F2E4-4DAB-83D1-B3A89B0A2A52}" type="presParOf" srcId="{E64D4592-5F8B-4949-B34F-ED43F74F4A10}" destId="{B83EFE7C-72AA-4184-9825-1E25CC208F78}" srcOrd="1" destOrd="0" presId="urn:microsoft.com/office/officeart/2005/8/layout/gear1"/>
    <dgm:cxn modelId="{73CDD8CC-0C92-41EB-8192-0257A9104916}" type="presParOf" srcId="{E64D4592-5F8B-4949-B34F-ED43F74F4A10}" destId="{422B6551-4093-4D35-BE6B-8A75ECB46EF0}" srcOrd="2" destOrd="0" presId="urn:microsoft.com/office/officeart/2005/8/layout/gear1"/>
    <dgm:cxn modelId="{B6CFC152-93D7-45AA-8670-3F9462312A89}" type="presParOf" srcId="{E64D4592-5F8B-4949-B34F-ED43F74F4A10}" destId="{F9941251-36AD-4BCF-874F-8157F0319BC8}" srcOrd="3" destOrd="0" presId="urn:microsoft.com/office/officeart/2005/8/layout/gear1"/>
    <dgm:cxn modelId="{4422F09F-6E99-4163-95EF-38F3B34AAD6B}" type="presParOf" srcId="{E64D4592-5F8B-4949-B34F-ED43F74F4A10}" destId="{C1305092-5D89-4F79-AAC4-69A4E0D79D24}" srcOrd="4" destOrd="0" presId="urn:microsoft.com/office/officeart/2005/8/layout/gear1"/>
    <dgm:cxn modelId="{BF334701-CF7E-4633-AEE8-3772DBBA1FA4}" type="presParOf" srcId="{E64D4592-5F8B-4949-B34F-ED43F74F4A10}" destId="{C44C78DD-EAEC-431A-A0D2-FD3465E557F8}" srcOrd="5" destOrd="0" presId="urn:microsoft.com/office/officeart/2005/8/layout/gear1"/>
    <dgm:cxn modelId="{17409D32-1432-4EC7-B922-96F54F34A9FA}" type="presParOf" srcId="{E64D4592-5F8B-4949-B34F-ED43F74F4A10}" destId="{C306082D-3FAB-43C6-8BD2-2625C840181C}" srcOrd="6" destOrd="0" presId="urn:microsoft.com/office/officeart/2005/8/layout/gear1"/>
    <dgm:cxn modelId="{C6785C7B-C165-48E8-BC3B-D30853C995C6}" type="presParOf" srcId="{E64D4592-5F8B-4949-B34F-ED43F74F4A10}" destId="{9DE36BE4-7BBF-4507-9290-6D7C4D4F6333}" srcOrd="7" destOrd="0" presId="urn:microsoft.com/office/officeart/2005/8/layout/gear1"/>
    <dgm:cxn modelId="{888DCF93-5C91-453E-B64D-C0E0B96EC69C}" type="presParOf" srcId="{E64D4592-5F8B-4949-B34F-ED43F74F4A10}" destId="{FEE74250-81EC-4181-BB84-AE3EA26FBBFE}" srcOrd="8" destOrd="0" presId="urn:microsoft.com/office/officeart/2005/8/layout/gear1"/>
    <dgm:cxn modelId="{CE323A2B-DEE6-4AB0-BD9B-1B39A1F77B84}" type="presParOf" srcId="{E64D4592-5F8B-4949-B34F-ED43F74F4A10}" destId="{483EDE18-B681-40F2-83AB-33E359CAE349}" srcOrd="9" destOrd="0" presId="urn:microsoft.com/office/officeart/2005/8/layout/gear1"/>
    <dgm:cxn modelId="{9B962EA3-CB30-456C-AF36-83811F30D96C}" type="presParOf" srcId="{E64D4592-5F8B-4949-B34F-ED43F74F4A10}" destId="{42F248A3-7B26-462B-BA36-BBB345B96630}" srcOrd="10" destOrd="0" presId="urn:microsoft.com/office/officeart/2005/8/layout/gear1"/>
    <dgm:cxn modelId="{8422F865-6736-4D40-9A47-712877ED60E7}" type="presParOf" srcId="{E64D4592-5F8B-4949-B34F-ED43F74F4A10}" destId="{46791CB5-A88F-40F2-BC94-A557A40C7E71}" srcOrd="11" destOrd="0" presId="urn:microsoft.com/office/officeart/2005/8/layout/gear1"/>
    <dgm:cxn modelId="{4E212639-C961-4840-95D6-FB9C333337C0}" type="presParOf" srcId="{E64D4592-5F8B-4949-B34F-ED43F74F4A10}" destId="{8DC1C52F-8012-4FA3-A6EF-02F3E1D8A1E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F4FB6D-0FCE-4465-8C34-3F677213CBC7}" type="doc">
      <dgm:prSet loTypeId="urn:microsoft.com/office/officeart/2005/8/layout/cycle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BAE982B-BC14-46AA-9838-DBCD6274D1F5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8DEBA150-AAC1-4B90-BDF7-B99FC666E665}" type="parTrans" cxnId="{6540BAB3-600D-4D04-9707-1AF10C7BBFA5}">
      <dgm:prSet/>
      <dgm:spPr/>
      <dgm:t>
        <a:bodyPr/>
        <a:lstStyle/>
        <a:p>
          <a:endParaRPr lang="es-MX"/>
        </a:p>
      </dgm:t>
    </dgm:pt>
    <dgm:pt modelId="{A2B68472-246E-434D-B161-176C447A8F7D}" type="sibTrans" cxnId="{6540BAB3-600D-4D04-9707-1AF10C7BBFA5}">
      <dgm:prSet/>
      <dgm:spPr/>
      <dgm:t>
        <a:bodyPr/>
        <a:lstStyle/>
        <a:p>
          <a:endParaRPr lang="es-MX"/>
        </a:p>
      </dgm:t>
    </dgm:pt>
    <dgm:pt modelId="{140F7D76-9D00-445E-BE15-3ED8D069F0A8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A12E9E19-3173-4C2C-A11B-45D3F49D6758}" type="parTrans" cxnId="{D70A3A37-E107-4DFD-B4EA-3526C33CD14F}">
      <dgm:prSet/>
      <dgm:spPr/>
      <dgm:t>
        <a:bodyPr/>
        <a:lstStyle/>
        <a:p>
          <a:endParaRPr lang="es-MX"/>
        </a:p>
      </dgm:t>
    </dgm:pt>
    <dgm:pt modelId="{7D458441-231B-47AF-A53D-04D4364DE098}" type="sibTrans" cxnId="{D70A3A37-E107-4DFD-B4EA-3526C33CD14F}">
      <dgm:prSet/>
      <dgm:spPr/>
      <dgm:t>
        <a:bodyPr/>
        <a:lstStyle/>
        <a:p>
          <a:endParaRPr lang="es-MX"/>
        </a:p>
      </dgm:t>
    </dgm:pt>
    <dgm:pt modelId="{E8298FE2-D1FC-48A0-BD7F-6777D54E591D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1C5F51D2-9A43-4A5C-8635-340654037D81}" type="parTrans" cxnId="{B554BAEC-B4A5-4B07-8222-E04BA631E71E}">
      <dgm:prSet/>
      <dgm:spPr/>
      <dgm:t>
        <a:bodyPr/>
        <a:lstStyle/>
        <a:p>
          <a:endParaRPr lang="es-MX"/>
        </a:p>
      </dgm:t>
    </dgm:pt>
    <dgm:pt modelId="{FC82AEAC-A015-4D47-9AB9-63833D4BA54B}" type="sibTrans" cxnId="{B554BAEC-B4A5-4B07-8222-E04BA631E71E}">
      <dgm:prSet/>
      <dgm:spPr/>
      <dgm:t>
        <a:bodyPr/>
        <a:lstStyle/>
        <a:p>
          <a:endParaRPr lang="es-MX"/>
        </a:p>
      </dgm:t>
    </dgm:pt>
    <dgm:pt modelId="{D7EFE10E-5FCE-4C03-ADA5-041AF14C25D8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62391D09-FB2C-4C22-8463-B4486BB4ECCB}" type="parTrans" cxnId="{77BFFBB6-7AA7-47CA-8D6F-4A4D9E1ABE34}">
      <dgm:prSet/>
      <dgm:spPr/>
      <dgm:t>
        <a:bodyPr/>
        <a:lstStyle/>
        <a:p>
          <a:endParaRPr lang="es-MX"/>
        </a:p>
      </dgm:t>
    </dgm:pt>
    <dgm:pt modelId="{852561CC-A8C1-4342-A6BE-7763B906686B}" type="sibTrans" cxnId="{77BFFBB6-7AA7-47CA-8D6F-4A4D9E1ABE34}">
      <dgm:prSet/>
      <dgm:spPr/>
      <dgm:t>
        <a:bodyPr/>
        <a:lstStyle/>
        <a:p>
          <a:endParaRPr lang="es-MX"/>
        </a:p>
      </dgm:t>
    </dgm:pt>
    <dgm:pt modelId="{01C9ECF1-206E-4B0B-B89C-59732673336B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B139823F-E892-4B36-BF7A-C8C39DB5AF7A}" type="parTrans" cxnId="{834B7917-D393-42E1-A353-39059FD64685}">
      <dgm:prSet/>
      <dgm:spPr/>
      <dgm:t>
        <a:bodyPr/>
        <a:lstStyle/>
        <a:p>
          <a:endParaRPr lang="es-MX"/>
        </a:p>
      </dgm:t>
    </dgm:pt>
    <dgm:pt modelId="{E22EBC29-D4B0-4174-A942-1D82FEB1F0CA}" type="sibTrans" cxnId="{834B7917-D393-42E1-A353-39059FD64685}">
      <dgm:prSet/>
      <dgm:spPr/>
      <dgm:t>
        <a:bodyPr/>
        <a:lstStyle/>
        <a:p>
          <a:endParaRPr lang="es-MX"/>
        </a:p>
      </dgm:t>
    </dgm:pt>
    <dgm:pt modelId="{E94FECE9-F72E-4117-8CB4-7888F71153FE}" type="pres">
      <dgm:prSet presAssocID="{9BF4FB6D-0FCE-4465-8C34-3F677213CBC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781982C-FAED-4BCA-B40B-50F44740C20D}" type="pres">
      <dgm:prSet presAssocID="{2BAE982B-BC14-46AA-9838-DBCD6274D1F5}" presName="dummy" presStyleCnt="0"/>
      <dgm:spPr/>
    </dgm:pt>
    <dgm:pt modelId="{26A5FEF4-16F6-4FDD-A7B5-7BAFCBD36AA4}" type="pres">
      <dgm:prSet presAssocID="{2BAE982B-BC14-46AA-9838-DBCD6274D1F5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AD662A-ACDA-41F6-9405-80EECD654F6B}" type="pres">
      <dgm:prSet presAssocID="{A2B68472-246E-434D-B161-176C447A8F7D}" presName="sibTrans" presStyleLbl="node1" presStyleIdx="0" presStyleCnt="5"/>
      <dgm:spPr/>
      <dgm:t>
        <a:bodyPr/>
        <a:lstStyle/>
        <a:p>
          <a:endParaRPr lang="es-MX"/>
        </a:p>
      </dgm:t>
    </dgm:pt>
    <dgm:pt modelId="{7DEBC447-9B80-4EC1-918E-AF3DDC090046}" type="pres">
      <dgm:prSet presAssocID="{140F7D76-9D00-445E-BE15-3ED8D069F0A8}" presName="dummy" presStyleCnt="0"/>
      <dgm:spPr/>
    </dgm:pt>
    <dgm:pt modelId="{E038C1B7-EC50-4D0E-8BDB-6B01DD66DF9A}" type="pres">
      <dgm:prSet presAssocID="{140F7D76-9D00-445E-BE15-3ED8D069F0A8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67045E-4D9C-4E4C-8FDD-6424A88F59EB}" type="pres">
      <dgm:prSet presAssocID="{7D458441-231B-47AF-A53D-04D4364DE098}" presName="sibTrans" presStyleLbl="node1" presStyleIdx="1" presStyleCnt="5"/>
      <dgm:spPr/>
      <dgm:t>
        <a:bodyPr/>
        <a:lstStyle/>
        <a:p>
          <a:endParaRPr lang="es-MX"/>
        </a:p>
      </dgm:t>
    </dgm:pt>
    <dgm:pt modelId="{821FA431-74E8-4E3D-B15D-6F75F0FD78A4}" type="pres">
      <dgm:prSet presAssocID="{E8298FE2-D1FC-48A0-BD7F-6777D54E591D}" presName="dummy" presStyleCnt="0"/>
      <dgm:spPr/>
    </dgm:pt>
    <dgm:pt modelId="{77FD665F-2311-464F-8AB9-AD9C504FBEA2}" type="pres">
      <dgm:prSet presAssocID="{E8298FE2-D1FC-48A0-BD7F-6777D54E591D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F91B4D-E941-4E69-AE48-3209BB49BAFB}" type="pres">
      <dgm:prSet presAssocID="{FC82AEAC-A015-4D47-9AB9-63833D4BA54B}" presName="sibTrans" presStyleLbl="node1" presStyleIdx="2" presStyleCnt="5"/>
      <dgm:spPr/>
      <dgm:t>
        <a:bodyPr/>
        <a:lstStyle/>
        <a:p>
          <a:endParaRPr lang="es-MX"/>
        </a:p>
      </dgm:t>
    </dgm:pt>
    <dgm:pt modelId="{B1D8B80D-751B-4FA9-97C0-FEFF2E441BD0}" type="pres">
      <dgm:prSet presAssocID="{D7EFE10E-5FCE-4C03-ADA5-041AF14C25D8}" presName="dummy" presStyleCnt="0"/>
      <dgm:spPr/>
    </dgm:pt>
    <dgm:pt modelId="{310A463C-6C31-4B86-8367-25954E0F0D43}" type="pres">
      <dgm:prSet presAssocID="{D7EFE10E-5FCE-4C03-ADA5-041AF14C25D8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7F9079-E720-4954-B911-49A914FCFB7E}" type="pres">
      <dgm:prSet presAssocID="{852561CC-A8C1-4342-A6BE-7763B906686B}" presName="sibTrans" presStyleLbl="node1" presStyleIdx="3" presStyleCnt="5"/>
      <dgm:spPr/>
      <dgm:t>
        <a:bodyPr/>
        <a:lstStyle/>
        <a:p>
          <a:endParaRPr lang="es-MX"/>
        </a:p>
      </dgm:t>
    </dgm:pt>
    <dgm:pt modelId="{CD0782B0-FD4C-4B93-B904-15EDE79529A0}" type="pres">
      <dgm:prSet presAssocID="{01C9ECF1-206E-4B0B-B89C-59732673336B}" presName="dummy" presStyleCnt="0"/>
      <dgm:spPr/>
    </dgm:pt>
    <dgm:pt modelId="{11DA9C5F-E89F-4A57-9DFA-8121E28D953F}" type="pres">
      <dgm:prSet presAssocID="{01C9ECF1-206E-4B0B-B89C-59732673336B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0E57B1-2D33-481F-AC4C-B707EDFF2F7E}" type="pres">
      <dgm:prSet presAssocID="{E22EBC29-D4B0-4174-A942-1D82FEB1F0CA}" presName="sibTrans" presStyleLbl="node1" presStyleIdx="4" presStyleCnt="5"/>
      <dgm:spPr/>
      <dgm:t>
        <a:bodyPr/>
        <a:lstStyle/>
        <a:p>
          <a:endParaRPr lang="es-MX"/>
        </a:p>
      </dgm:t>
    </dgm:pt>
  </dgm:ptLst>
  <dgm:cxnLst>
    <dgm:cxn modelId="{C3BB376B-1D5A-4CD8-8D73-482AFD617338}" type="presOf" srcId="{852561CC-A8C1-4342-A6BE-7763B906686B}" destId="{1B7F9079-E720-4954-B911-49A914FCFB7E}" srcOrd="0" destOrd="0" presId="urn:microsoft.com/office/officeart/2005/8/layout/cycle1"/>
    <dgm:cxn modelId="{741DD1F5-CCCB-4B87-A246-8B5067438B13}" type="presOf" srcId="{7D458441-231B-47AF-A53D-04D4364DE098}" destId="{9267045E-4D9C-4E4C-8FDD-6424A88F59EB}" srcOrd="0" destOrd="0" presId="urn:microsoft.com/office/officeart/2005/8/layout/cycle1"/>
    <dgm:cxn modelId="{77BFFBB6-7AA7-47CA-8D6F-4A4D9E1ABE34}" srcId="{9BF4FB6D-0FCE-4465-8C34-3F677213CBC7}" destId="{D7EFE10E-5FCE-4C03-ADA5-041AF14C25D8}" srcOrd="3" destOrd="0" parTransId="{62391D09-FB2C-4C22-8463-B4486BB4ECCB}" sibTransId="{852561CC-A8C1-4342-A6BE-7763B906686B}"/>
    <dgm:cxn modelId="{E65A14EF-63B4-46DA-A382-FD7C3CA9E881}" type="presOf" srcId="{D7EFE10E-5FCE-4C03-ADA5-041AF14C25D8}" destId="{310A463C-6C31-4B86-8367-25954E0F0D43}" srcOrd="0" destOrd="0" presId="urn:microsoft.com/office/officeart/2005/8/layout/cycle1"/>
    <dgm:cxn modelId="{B7FF6D9C-90D2-4506-9FA3-7FF529E7D902}" type="presOf" srcId="{140F7D76-9D00-445E-BE15-3ED8D069F0A8}" destId="{E038C1B7-EC50-4D0E-8BDB-6B01DD66DF9A}" srcOrd="0" destOrd="0" presId="urn:microsoft.com/office/officeart/2005/8/layout/cycle1"/>
    <dgm:cxn modelId="{D9EAFCCF-BCCD-4053-A831-34EEB571B0CE}" type="presOf" srcId="{FC82AEAC-A015-4D47-9AB9-63833D4BA54B}" destId="{8AF91B4D-E941-4E69-AE48-3209BB49BAFB}" srcOrd="0" destOrd="0" presId="urn:microsoft.com/office/officeart/2005/8/layout/cycle1"/>
    <dgm:cxn modelId="{D70A3A37-E107-4DFD-B4EA-3526C33CD14F}" srcId="{9BF4FB6D-0FCE-4465-8C34-3F677213CBC7}" destId="{140F7D76-9D00-445E-BE15-3ED8D069F0A8}" srcOrd="1" destOrd="0" parTransId="{A12E9E19-3173-4C2C-A11B-45D3F49D6758}" sibTransId="{7D458441-231B-47AF-A53D-04D4364DE098}"/>
    <dgm:cxn modelId="{834B7917-D393-42E1-A353-39059FD64685}" srcId="{9BF4FB6D-0FCE-4465-8C34-3F677213CBC7}" destId="{01C9ECF1-206E-4B0B-B89C-59732673336B}" srcOrd="4" destOrd="0" parTransId="{B139823F-E892-4B36-BF7A-C8C39DB5AF7A}" sibTransId="{E22EBC29-D4B0-4174-A942-1D82FEB1F0CA}"/>
    <dgm:cxn modelId="{A005D5CE-398B-4E34-8F0E-5F04E350F21A}" type="presOf" srcId="{01C9ECF1-206E-4B0B-B89C-59732673336B}" destId="{11DA9C5F-E89F-4A57-9DFA-8121E28D953F}" srcOrd="0" destOrd="0" presId="urn:microsoft.com/office/officeart/2005/8/layout/cycle1"/>
    <dgm:cxn modelId="{15AD2865-51C9-4CA4-96F0-47F3AEC9C146}" type="presOf" srcId="{E8298FE2-D1FC-48A0-BD7F-6777D54E591D}" destId="{77FD665F-2311-464F-8AB9-AD9C504FBEA2}" srcOrd="0" destOrd="0" presId="urn:microsoft.com/office/officeart/2005/8/layout/cycle1"/>
    <dgm:cxn modelId="{6540BAB3-600D-4D04-9707-1AF10C7BBFA5}" srcId="{9BF4FB6D-0FCE-4465-8C34-3F677213CBC7}" destId="{2BAE982B-BC14-46AA-9838-DBCD6274D1F5}" srcOrd="0" destOrd="0" parTransId="{8DEBA150-AAC1-4B90-BDF7-B99FC666E665}" sibTransId="{A2B68472-246E-434D-B161-176C447A8F7D}"/>
    <dgm:cxn modelId="{571FFF52-EE7E-4F26-9FA5-99C5C0F0F24D}" type="presOf" srcId="{E22EBC29-D4B0-4174-A942-1D82FEB1F0CA}" destId="{360E57B1-2D33-481F-AC4C-B707EDFF2F7E}" srcOrd="0" destOrd="0" presId="urn:microsoft.com/office/officeart/2005/8/layout/cycle1"/>
    <dgm:cxn modelId="{1B2ACF15-FFD8-4B76-AA39-7C167022448B}" type="presOf" srcId="{9BF4FB6D-0FCE-4465-8C34-3F677213CBC7}" destId="{E94FECE9-F72E-4117-8CB4-7888F71153FE}" srcOrd="0" destOrd="0" presId="urn:microsoft.com/office/officeart/2005/8/layout/cycle1"/>
    <dgm:cxn modelId="{411F12A7-FBC8-43EB-A6B8-AB14C347FE4D}" type="presOf" srcId="{A2B68472-246E-434D-B161-176C447A8F7D}" destId="{FCAD662A-ACDA-41F6-9405-80EECD654F6B}" srcOrd="0" destOrd="0" presId="urn:microsoft.com/office/officeart/2005/8/layout/cycle1"/>
    <dgm:cxn modelId="{B554BAEC-B4A5-4B07-8222-E04BA631E71E}" srcId="{9BF4FB6D-0FCE-4465-8C34-3F677213CBC7}" destId="{E8298FE2-D1FC-48A0-BD7F-6777D54E591D}" srcOrd="2" destOrd="0" parTransId="{1C5F51D2-9A43-4A5C-8635-340654037D81}" sibTransId="{FC82AEAC-A015-4D47-9AB9-63833D4BA54B}"/>
    <dgm:cxn modelId="{2CE4A51B-F50C-456A-9FFF-E06197E3BAD7}" type="presOf" srcId="{2BAE982B-BC14-46AA-9838-DBCD6274D1F5}" destId="{26A5FEF4-16F6-4FDD-A7B5-7BAFCBD36AA4}" srcOrd="0" destOrd="0" presId="urn:microsoft.com/office/officeart/2005/8/layout/cycle1"/>
    <dgm:cxn modelId="{7F1F49A2-2315-467F-81B0-377D0DC91598}" type="presParOf" srcId="{E94FECE9-F72E-4117-8CB4-7888F71153FE}" destId="{F781982C-FAED-4BCA-B40B-50F44740C20D}" srcOrd="0" destOrd="0" presId="urn:microsoft.com/office/officeart/2005/8/layout/cycle1"/>
    <dgm:cxn modelId="{3385887A-C054-4FAF-8FD1-3C65395F31FF}" type="presParOf" srcId="{E94FECE9-F72E-4117-8CB4-7888F71153FE}" destId="{26A5FEF4-16F6-4FDD-A7B5-7BAFCBD36AA4}" srcOrd="1" destOrd="0" presId="urn:microsoft.com/office/officeart/2005/8/layout/cycle1"/>
    <dgm:cxn modelId="{0B9E7FE9-F5BD-42EE-AB9B-A78556075106}" type="presParOf" srcId="{E94FECE9-F72E-4117-8CB4-7888F71153FE}" destId="{FCAD662A-ACDA-41F6-9405-80EECD654F6B}" srcOrd="2" destOrd="0" presId="urn:microsoft.com/office/officeart/2005/8/layout/cycle1"/>
    <dgm:cxn modelId="{D8546FFD-B508-49C5-B3EC-D2CF08972EB8}" type="presParOf" srcId="{E94FECE9-F72E-4117-8CB4-7888F71153FE}" destId="{7DEBC447-9B80-4EC1-918E-AF3DDC090046}" srcOrd="3" destOrd="0" presId="urn:microsoft.com/office/officeart/2005/8/layout/cycle1"/>
    <dgm:cxn modelId="{D198C458-ED7F-42D5-982F-3CACE4AE157C}" type="presParOf" srcId="{E94FECE9-F72E-4117-8CB4-7888F71153FE}" destId="{E038C1B7-EC50-4D0E-8BDB-6B01DD66DF9A}" srcOrd="4" destOrd="0" presId="urn:microsoft.com/office/officeart/2005/8/layout/cycle1"/>
    <dgm:cxn modelId="{CC51A000-8552-4E92-B5F1-DDE6D69AB6C9}" type="presParOf" srcId="{E94FECE9-F72E-4117-8CB4-7888F71153FE}" destId="{9267045E-4D9C-4E4C-8FDD-6424A88F59EB}" srcOrd="5" destOrd="0" presId="urn:microsoft.com/office/officeart/2005/8/layout/cycle1"/>
    <dgm:cxn modelId="{81819A25-E766-40F1-8996-A2EE806E5B99}" type="presParOf" srcId="{E94FECE9-F72E-4117-8CB4-7888F71153FE}" destId="{821FA431-74E8-4E3D-B15D-6F75F0FD78A4}" srcOrd="6" destOrd="0" presId="urn:microsoft.com/office/officeart/2005/8/layout/cycle1"/>
    <dgm:cxn modelId="{226F4DC4-45AD-4571-8F55-421FD7C55813}" type="presParOf" srcId="{E94FECE9-F72E-4117-8CB4-7888F71153FE}" destId="{77FD665F-2311-464F-8AB9-AD9C504FBEA2}" srcOrd="7" destOrd="0" presId="urn:microsoft.com/office/officeart/2005/8/layout/cycle1"/>
    <dgm:cxn modelId="{4FAA9FC5-2ED8-43C1-BB88-4580A2B83371}" type="presParOf" srcId="{E94FECE9-F72E-4117-8CB4-7888F71153FE}" destId="{8AF91B4D-E941-4E69-AE48-3209BB49BAFB}" srcOrd="8" destOrd="0" presId="urn:microsoft.com/office/officeart/2005/8/layout/cycle1"/>
    <dgm:cxn modelId="{C88C8204-D752-4E8D-BB64-2CD2CEB597A1}" type="presParOf" srcId="{E94FECE9-F72E-4117-8CB4-7888F71153FE}" destId="{B1D8B80D-751B-4FA9-97C0-FEFF2E441BD0}" srcOrd="9" destOrd="0" presId="urn:microsoft.com/office/officeart/2005/8/layout/cycle1"/>
    <dgm:cxn modelId="{0839BABC-1698-4BB6-8C8B-01F333A5E90B}" type="presParOf" srcId="{E94FECE9-F72E-4117-8CB4-7888F71153FE}" destId="{310A463C-6C31-4B86-8367-25954E0F0D43}" srcOrd="10" destOrd="0" presId="urn:microsoft.com/office/officeart/2005/8/layout/cycle1"/>
    <dgm:cxn modelId="{BE354462-506A-4D34-A88E-9886D833382E}" type="presParOf" srcId="{E94FECE9-F72E-4117-8CB4-7888F71153FE}" destId="{1B7F9079-E720-4954-B911-49A914FCFB7E}" srcOrd="11" destOrd="0" presId="urn:microsoft.com/office/officeart/2005/8/layout/cycle1"/>
    <dgm:cxn modelId="{6A432426-C410-4FF9-BC4E-80C157BBFEC6}" type="presParOf" srcId="{E94FECE9-F72E-4117-8CB4-7888F71153FE}" destId="{CD0782B0-FD4C-4B93-B904-15EDE79529A0}" srcOrd="12" destOrd="0" presId="urn:microsoft.com/office/officeart/2005/8/layout/cycle1"/>
    <dgm:cxn modelId="{3FF9CDA6-5F46-4FC2-A8D1-5C65ED93843D}" type="presParOf" srcId="{E94FECE9-F72E-4117-8CB4-7888F71153FE}" destId="{11DA9C5F-E89F-4A57-9DFA-8121E28D953F}" srcOrd="13" destOrd="0" presId="urn:microsoft.com/office/officeart/2005/8/layout/cycle1"/>
    <dgm:cxn modelId="{A25DEC99-4CF8-4878-813D-C501FC68E64D}" type="presParOf" srcId="{E94FECE9-F72E-4117-8CB4-7888F71153FE}" destId="{360E57B1-2D33-481F-AC4C-B707EDFF2F7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A288D-A936-47B7-B96E-23D145081C49}">
      <dsp:nvSpPr>
        <dsp:cNvPr id="0" name=""/>
        <dsp:cNvSpPr/>
      </dsp:nvSpPr>
      <dsp:spPr>
        <a:xfrm>
          <a:off x="1859789" y="20999"/>
          <a:ext cx="708383" cy="708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.</a:t>
          </a:r>
          <a:endParaRPr lang="es-MX" sz="4200" kern="1200" dirty="0"/>
        </a:p>
      </dsp:txBody>
      <dsp:txXfrm>
        <a:off x="1859789" y="20999"/>
        <a:ext cx="708383" cy="708383"/>
      </dsp:txXfrm>
    </dsp:sp>
    <dsp:sp modelId="{E0F0C451-2515-4065-98AC-B37E9E8EA8C9}">
      <dsp:nvSpPr>
        <dsp:cNvPr id="0" name=""/>
        <dsp:cNvSpPr/>
      </dsp:nvSpPr>
      <dsp:spPr>
        <a:xfrm>
          <a:off x="191634" y="292"/>
          <a:ext cx="2658176" cy="2658176"/>
        </a:xfrm>
        <a:prstGeom prst="circularArrow">
          <a:avLst>
            <a:gd name="adj1" fmla="val 5197"/>
            <a:gd name="adj2" fmla="val 335654"/>
            <a:gd name="adj3" fmla="val 21294298"/>
            <a:gd name="adj4" fmla="val 19765313"/>
            <a:gd name="adj5" fmla="val 606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77521-79C2-42BF-A448-AD4A89C16E04}">
      <dsp:nvSpPr>
        <dsp:cNvPr id="0" name=""/>
        <dsp:cNvSpPr/>
      </dsp:nvSpPr>
      <dsp:spPr>
        <a:xfrm>
          <a:off x="2288247" y="1339656"/>
          <a:ext cx="708383" cy="708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.</a:t>
          </a:r>
          <a:endParaRPr lang="es-MX" sz="4200" kern="1200" dirty="0"/>
        </a:p>
      </dsp:txBody>
      <dsp:txXfrm>
        <a:off x="2288247" y="1339656"/>
        <a:ext cx="708383" cy="708383"/>
      </dsp:txXfrm>
    </dsp:sp>
    <dsp:sp modelId="{17A3C972-7C5C-40FD-A585-DB1E2754ED96}">
      <dsp:nvSpPr>
        <dsp:cNvPr id="0" name=""/>
        <dsp:cNvSpPr/>
      </dsp:nvSpPr>
      <dsp:spPr>
        <a:xfrm>
          <a:off x="191634" y="292"/>
          <a:ext cx="2658176" cy="2658176"/>
        </a:xfrm>
        <a:prstGeom prst="circularArrow">
          <a:avLst>
            <a:gd name="adj1" fmla="val 5197"/>
            <a:gd name="adj2" fmla="val 335654"/>
            <a:gd name="adj3" fmla="val 4015793"/>
            <a:gd name="adj4" fmla="val 2252427"/>
            <a:gd name="adj5" fmla="val 6063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8E194-3C0D-4D8B-BDC0-657C5743FF45}">
      <dsp:nvSpPr>
        <dsp:cNvPr id="0" name=""/>
        <dsp:cNvSpPr/>
      </dsp:nvSpPr>
      <dsp:spPr>
        <a:xfrm>
          <a:off x="1166530" y="2154631"/>
          <a:ext cx="708383" cy="708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.</a:t>
          </a:r>
          <a:endParaRPr lang="es-MX" sz="4200" kern="1200" dirty="0"/>
        </a:p>
      </dsp:txBody>
      <dsp:txXfrm>
        <a:off x="1166530" y="2154631"/>
        <a:ext cx="708383" cy="708383"/>
      </dsp:txXfrm>
    </dsp:sp>
    <dsp:sp modelId="{AD9FAFE4-BC0B-426F-919F-B7D429EFFD07}">
      <dsp:nvSpPr>
        <dsp:cNvPr id="0" name=""/>
        <dsp:cNvSpPr/>
      </dsp:nvSpPr>
      <dsp:spPr>
        <a:xfrm>
          <a:off x="191634" y="292"/>
          <a:ext cx="2658176" cy="2658176"/>
        </a:xfrm>
        <a:prstGeom prst="circularArrow">
          <a:avLst>
            <a:gd name="adj1" fmla="val 5197"/>
            <a:gd name="adj2" fmla="val 335654"/>
            <a:gd name="adj3" fmla="val 8211919"/>
            <a:gd name="adj4" fmla="val 6448553"/>
            <a:gd name="adj5" fmla="val 6063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B2987-6F7C-4E9B-AD6E-D45450740A62}">
      <dsp:nvSpPr>
        <dsp:cNvPr id="0" name=""/>
        <dsp:cNvSpPr/>
      </dsp:nvSpPr>
      <dsp:spPr>
        <a:xfrm>
          <a:off x="44814" y="1339656"/>
          <a:ext cx="708383" cy="708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.</a:t>
          </a:r>
          <a:endParaRPr lang="es-MX" sz="4200" kern="1200" dirty="0"/>
        </a:p>
      </dsp:txBody>
      <dsp:txXfrm>
        <a:off x="44814" y="1339656"/>
        <a:ext cx="708383" cy="708383"/>
      </dsp:txXfrm>
    </dsp:sp>
    <dsp:sp modelId="{4B3BA3BD-08DC-497E-B385-3529CE8A9F30}">
      <dsp:nvSpPr>
        <dsp:cNvPr id="0" name=""/>
        <dsp:cNvSpPr/>
      </dsp:nvSpPr>
      <dsp:spPr>
        <a:xfrm>
          <a:off x="191634" y="292"/>
          <a:ext cx="2658176" cy="2658176"/>
        </a:xfrm>
        <a:prstGeom prst="circularArrow">
          <a:avLst>
            <a:gd name="adj1" fmla="val 5197"/>
            <a:gd name="adj2" fmla="val 335654"/>
            <a:gd name="adj3" fmla="val 12299033"/>
            <a:gd name="adj4" fmla="val 10770048"/>
            <a:gd name="adj5" fmla="val 6063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207A9-0A36-4381-BA84-98FF4475FB82}">
      <dsp:nvSpPr>
        <dsp:cNvPr id="0" name=""/>
        <dsp:cNvSpPr/>
      </dsp:nvSpPr>
      <dsp:spPr>
        <a:xfrm>
          <a:off x="473271" y="20999"/>
          <a:ext cx="708383" cy="708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.</a:t>
          </a:r>
          <a:endParaRPr lang="es-MX" sz="4200" kern="1200" dirty="0"/>
        </a:p>
      </dsp:txBody>
      <dsp:txXfrm>
        <a:off x="473271" y="20999"/>
        <a:ext cx="708383" cy="708383"/>
      </dsp:txXfrm>
    </dsp:sp>
    <dsp:sp modelId="{A06B5DD4-527C-42B5-9E9F-21DFE1B252C6}">
      <dsp:nvSpPr>
        <dsp:cNvPr id="0" name=""/>
        <dsp:cNvSpPr/>
      </dsp:nvSpPr>
      <dsp:spPr>
        <a:xfrm>
          <a:off x="191634" y="292"/>
          <a:ext cx="2658176" cy="2658176"/>
        </a:xfrm>
        <a:prstGeom prst="circularArrow">
          <a:avLst>
            <a:gd name="adj1" fmla="val 5197"/>
            <a:gd name="adj2" fmla="val 335654"/>
            <a:gd name="adj3" fmla="val 16866778"/>
            <a:gd name="adj4" fmla="val 15197568"/>
            <a:gd name="adj5" fmla="val 6063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319DA-AE9C-42C6-BF94-6B9A3E7E3B3F}">
      <dsp:nvSpPr>
        <dsp:cNvPr id="0" name=""/>
        <dsp:cNvSpPr/>
      </dsp:nvSpPr>
      <dsp:spPr>
        <a:xfrm>
          <a:off x="1227817" y="1176061"/>
          <a:ext cx="1437407" cy="1437407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Cargando</a:t>
          </a:r>
          <a:endParaRPr lang="es-MX" sz="1600" kern="1200" dirty="0"/>
        </a:p>
      </dsp:txBody>
      <dsp:txXfrm>
        <a:off x="1516800" y="1512767"/>
        <a:ext cx="859441" cy="738857"/>
      </dsp:txXfrm>
    </dsp:sp>
    <dsp:sp modelId="{F9941251-36AD-4BCF-874F-8157F0319BC8}">
      <dsp:nvSpPr>
        <dsp:cNvPr id="0" name=""/>
        <dsp:cNvSpPr/>
      </dsp:nvSpPr>
      <dsp:spPr>
        <a:xfrm>
          <a:off x="391506" y="836310"/>
          <a:ext cx="1045387" cy="1045387"/>
        </a:xfrm>
        <a:prstGeom prst="gear6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.</a:t>
          </a:r>
          <a:endParaRPr lang="es-MX" sz="1600" kern="1200" dirty="0"/>
        </a:p>
      </dsp:txBody>
      <dsp:txXfrm>
        <a:off x="654685" y="1101080"/>
        <a:ext cx="519029" cy="515847"/>
      </dsp:txXfrm>
    </dsp:sp>
    <dsp:sp modelId="{C306082D-3FAB-43C6-8BD2-2625C840181C}">
      <dsp:nvSpPr>
        <dsp:cNvPr id="0" name=""/>
        <dsp:cNvSpPr/>
      </dsp:nvSpPr>
      <dsp:spPr>
        <a:xfrm rot="20700000">
          <a:off x="977030" y="115099"/>
          <a:ext cx="1024266" cy="1024266"/>
        </a:xfrm>
        <a:prstGeom prst="gear6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.</a:t>
          </a:r>
          <a:endParaRPr lang="es-MX" sz="1600" kern="1200" dirty="0"/>
        </a:p>
      </dsp:txBody>
      <dsp:txXfrm rot="-20700000">
        <a:off x="1201682" y="339750"/>
        <a:ext cx="574963" cy="574963"/>
      </dsp:txXfrm>
    </dsp:sp>
    <dsp:sp modelId="{42F248A3-7B26-462B-BA36-BBB345B96630}">
      <dsp:nvSpPr>
        <dsp:cNvPr id="0" name=""/>
        <dsp:cNvSpPr/>
      </dsp:nvSpPr>
      <dsp:spPr>
        <a:xfrm>
          <a:off x="1100822" y="968361"/>
          <a:ext cx="1839882" cy="1839882"/>
        </a:xfrm>
        <a:prstGeom prst="circularArrow">
          <a:avLst>
            <a:gd name="adj1" fmla="val 4688"/>
            <a:gd name="adj2" fmla="val 299029"/>
            <a:gd name="adj3" fmla="val 2460680"/>
            <a:gd name="adj4" fmla="val 15986447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91CB5-A88F-40F2-BC94-A557A40C7E71}">
      <dsp:nvSpPr>
        <dsp:cNvPr id="0" name=""/>
        <dsp:cNvSpPr/>
      </dsp:nvSpPr>
      <dsp:spPr>
        <a:xfrm>
          <a:off x="206370" y="611789"/>
          <a:ext cx="1336789" cy="133678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1C52F-8012-4FA3-A6EF-02F3E1D8A1E4}">
      <dsp:nvSpPr>
        <dsp:cNvPr id="0" name=""/>
        <dsp:cNvSpPr/>
      </dsp:nvSpPr>
      <dsp:spPr>
        <a:xfrm>
          <a:off x="740107" y="-102469"/>
          <a:ext cx="1441328" cy="144132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5FEF4-16F6-4FDD-A7B5-7BAFCBD36AA4}">
      <dsp:nvSpPr>
        <dsp:cNvPr id="0" name=""/>
        <dsp:cNvSpPr/>
      </dsp:nvSpPr>
      <dsp:spPr>
        <a:xfrm>
          <a:off x="2582537" y="28692"/>
          <a:ext cx="956847" cy="956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.</a:t>
          </a:r>
          <a:endParaRPr lang="es-MX" sz="5800" kern="1200" dirty="0"/>
        </a:p>
      </dsp:txBody>
      <dsp:txXfrm>
        <a:off x="2582537" y="28692"/>
        <a:ext cx="956847" cy="956847"/>
      </dsp:txXfrm>
    </dsp:sp>
    <dsp:sp modelId="{FCAD662A-ACDA-41F6-9405-80EECD654F6B}">
      <dsp:nvSpPr>
        <dsp:cNvPr id="0" name=""/>
        <dsp:cNvSpPr/>
      </dsp:nvSpPr>
      <dsp:spPr>
        <a:xfrm>
          <a:off x="331610" y="1002"/>
          <a:ext cx="3587591" cy="3587591"/>
        </a:xfrm>
        <a:prstGeom prst="circularArrow">
          <a:avLst>
            <a:gd name="adj1" fmla="val 5201"/>
            <a:gd name="adj2" fmla="val 335964"/>
            <a:gd name="adj3" fmla="val 21293036"/>
            <a:gd name="adj4" fmla="val 19766419"/>
            <a:gd name="adj5" fmla="val 606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8C1B7-EC50-4D0E-8BDB-6B01DD66DF9A}">
      <dsp:nvSpPr>
        <dsp:cNvPr id="0" name=""/>
        <dsp:cNvSpPr/>
      </dsp:nvSpPr>
      <dsp:spPr>
        <a:xfrm>
          <a:off x="3160742" y="1808224"/>
          <a:ext cx="956847" cy="956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.</a:t>
          </a:r>
          <a:endParaRPr lang="es-MX" sz="5800" kern="1200" dirty="0"/>
        </a:p>
      </dsp:txBody>
      <dsp:txXfrm>
        <a:off x="3160742" y="1808224"/>
        <a:ext cx="956847" cy="956847"/>
      </dsp:txXfrm>
    </dsp:sp>
    <dsp:sp modelId="{9267045E-4D9C-4E4C-8FDD-6424A88F59EB}">
      <dsp:nvSpPr>
        <dsp:cNvPr id="0" name=""/>
        <dsp:cNvSpPr/>
      </dsp:nvSpPr>
      <dsp:spPr>
        <a:xfrm>
          <a:off x="331610" y="1002"/>
          <a:ext cx="3587591" cy="3587591"/>
        </a:xfrm>
        <a:prstGeom prst="circularArrow">
          <a:avLst>
            <a:gd name="adj1" fmla="val 5201"/>
            <a:gd name="adj2" fmla="val 335964"/>
            <a:gd name="adj3" fmla="val 4014485"/>
            <a:gd name="adj4" fmla="val 2253628"/>
            <a:gd name="adj5" fmla="val 6068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D665F-2311-464F-8AB9-AD9C504FBEA2}">
      <dsp:nvSpPr>
        <dsp:cNvPr id="0" name=""/>
        <dsp:cNvSpPr/>
      </dsp:nvSpPr>
      <dsp:spPr>
        <a:xfrm>
          <a:off x="1646982" y="2908035"/>
          <a:ext cx="956847" cy="956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.</a:t>
          </a:r>
          <a:endParaRPr lang="es-MX" sz="5800" kern="1200" dirty="0"/>
        </a:p>
      </dsp:txBody>
      <dsp:txXfrm>
        <a:off x="1646982" y="2908035"/>
        <a:ext cx="956847" cy="956847"/>
      </dsp:txXfrm>
    </dsp:sp>
    <dsp:sp modelId="{8AF91B4D-E941-4E69-AE48-3209BB49BAFB}">
      <dsp:nvSpPr>
        <dsp:cNvPr id="0" name=""/>
        <dsp:cNvSpPr/>
      </dsp:nvSpPr>
      <dsp:spPr>
        <a:xfrm>
          <a:off x="331610" y="1002"/>
          <a:ext cx="3587591" cy="3587591"/>
        </a:xfrm>
        <a:prstGeom prst="circularArrow">
          <a:avLst>
            <a:gd name="adj1" fmla="val 5201"/>
            <a:gd name="adj2" fmla="val 335964"/>
            <a:gd name="adj3" fmla="val 8210408"/>
            <a:gd name="adj4" fmla="val 6449552"/>
            <a:gd name="adj5" fmla="val 6068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A463C-6C31-4B86-8367-25954E0F0D43}">
      <dsp:nvSpPr>
        <dsp:cNvPr id="0" name=""/>
        <dsp:cNvSpPr/>
      </dsp:nvSpPr>
      <dsp:spPr>
        <a:xfrm>
          <a:off x="133221" y="1808224"/>
          <a:ext cx="956847" cy="956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.</a:t>
          </a:r>
          <a:endParaRPr lang="es-MX" sz="5800" kern="1200" dirty="0"/>
        </a:p>
      </dsp:txBody>
      <dsp:txXfrm>
        <a:off x="133221" y="1808224"/>
        <a:ext cx="956847" cy="956847"/>
      </dsp:txXfrm>
    </dsp:sp>
    <dsp:sp modelId="{1B7F9079-E720-4954-B911-49A914FCFB7E}">
      <dsp:nvSpPr>
        <dsp:cNvPr id="0" name=""/>
        <dsp:cNvSpPr/>
      </dsp:nvSpPr>
      <dsp:spPr>
        <a:xfrm>
          <a:off x="331610" y="1002"/>
          <a:ext cx="3587591" cy="3587591"/>
        </a:xfrm>
        <a:prstGeom prst="circularArrow">
          <a:avLst>
            <a:gd name="adj1" fmla="val 5201"/>
            <a:gd name="adj2" fmla="val 335964"/>
            <a:gd name="adj3" fmla="val 12297617"/>
            <a:gd name="adj4" fmla="val 10771000"/>
            <a:gd name="adj5" fmla="val 6068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A9C5F-E89F-4A57-9DFA-8121E28D953F}">
      <dsp:nvSpPr>
        <dsp:cNvPr id="0" name=""/>
        <dsp:cNvSpPr/>
      </dsp:nvSpPr>
      <dsp:spPr>
        <a:xfrm>
          <a:off x="711426" y="28692"/>
          <a:ext cx="956847" cy="956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.</a:t>
          </a:r>
          <a:endParaRPr lang="es-MX" sz="5800" kern="1200" dirty="0"/>
        </a:p>
      </dsp:txBody>
      <dsp:txXfrm>
        <a:off x="711426" y="28692"/>
        <a:ext cx="956847" cy="956847"/>
      </dsp:txXfrm>
    </dsp:sp>
    <dsp:sp modelId="{360E57B1-2D33-481F-AC4C-B707EDFF2F7E}">
      <dsp:nvSpPr>
        <dsp:cNvPr id="0" name=""/>
        <dsp:cNvSpPr/>
      </dsp:nvSpPr>
      <dsp:spPr>
        <a:xfrm>
          <a:off x="331610" y="1002"/>
          <a:ext cx="3587591" cy="3587591"/>
        </a:xfrm>
        <a:prstGeom prst="circularArrow">
          <a:avLst>
            <a:gd name="adj1" fmla="val 5201"/>
            <a:gd name="adj2" fmla="val 335964"/>
            <a:gd name="adj3" fmla="val 16865474"/>
            <a:gd name="adj4" fmla="val 15198562"/>
            <a:gd name="adj5" fmla="val 6068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99ED3-FA45-45F6-9400-192CAD62F92C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78034-CA89-43C7-811E-B992F22AD2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36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48959-C59C-492B-8443-C00F65D96938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1182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102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083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8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585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79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179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48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40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035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42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064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4A02B-F040-4A7A-8D23-528CD3CCF236}" type="datetimeFigureOut">
              <a:rPr lang="es-MX" smtClean="0"/>
              <a:t>27/07/2014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F8459-3444-4AA8-A120-A9383DF4CA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097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atecnology.weebly.com/ida-update.html" TargetMode="External"/><Relationship Id="rId5" Type="http://schemas.openxmlformats.org/officeDocument/2006/relationships/slide" Target="slide7.xml"/><Relationship Id="rId4" Type="http://schemas.openxmlformats.org/officeDocument/2006/relationships/slide" Target="slide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accent4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486697" y="265471"/>
            <a:ext cx="7543800" cy="2256503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400" dirty="0" err="1" smtClean="0"/>
              <a:t>horcad</a:t>
            </a:r>
            <a:r>
              <a:rPr lang="es-MX" sz="5400" dirty="0" smtClean="0"/>
              <a:t>      </a:t>
            </a:r>
            <a:r>
              <a:rPr lang="es-MX" sz="5400" dirty="0" err="1" smtClean="0"/>
              <a:t>Games</a:t>
            </a:r>
            <a:r>
              <a:rPr lang="es-MX" sz="5400" dirty="0" smtClean="0"/>
              <a:t> IDA</a:t>
            </a:r>
            <a:endParaRPr lang="es-MX" sz="5400" dirty="0"/>
          </a:p>
        </p:txBody>
      </p:sp>
      <p:sp>
        <p:nvSpPr>
          <p:cNvPr id="6" name="Elipse 5"/>
          <p:cNvSpPr/>
          <p:nvPr/>
        </p:nvSpPr>
        <p:spPr>
          <a:xfrm>
            <a:off x="8200103" y="1194620"/>
            <a:ext cx="1725561" cy="15928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9114503" y="206477"/>
            <a:ext cx="2595716" cy="147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11710219" y="206477"/>
            <a:ext cx="0" cy="62828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9114503" y="221226"/>
            <a:ext cx="0" cy="9733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ángulo redondeado 13"/>
          <p:cNvSpPr/>
          <p:nvPr/>
        </p:nvSpPr>
        <p:spPr>
          <a:xfrm>
            <a:off x="9062883" y="2787445"/>
            <a:ext cx="45719" cy="21237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redondeado 14"/>
          <p:cNvSpPr/>
          <p:nvPr/>
        </p:nvSpPr>
        <p:spPr>
          <a:xfrm rot="19867559" flipH="1">
            <a:off x="9530079" y="4801243"/>
            <a:ext cx="45719" cy="194678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redondeado 15"/>
          <p:cNvSpPr/>
          <p:nvPr/>
        </p:nvSpPr>
        <p:spPr>
          <a:xfrm rot="2495312" flipH="1">
            <a:off x="8387910" y="4702891"/>
            <a:ext cx="45719" cy="20266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redondeado 16"/>
          <p:cNvSpPr/>
          <p:nvPr/>
        </p:nvSpPr>
        <p:spPr>
          <a:xfrm rot="19867559" flipH="1">
            <a:off x="9567687" y="3058429"/>
            <a:ext cx="45719" cy="194678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Rectángulo redondeado 17"/>
          <p:cNvSpPr/>
          <p:nvPr/>
        </p:nvSpPr>
        <p:spPr>
          <a:xfrm rot="2261742">
            <a:off x="8472456" y="2979199"/>
            <a:ext cx="45719" cy="194678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Recortar rectángulo de esquina diagonal 18"/>
          <p:cNvSpPr/>
          <p:nvPr/>
        </p:nvSpPr>
        <p:spPr>
          <a:xfrm>
            <a:off x="486697" y="693198"/>
            <a:ext cx="825909" cy="1297834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</a:t>
            </a:r>
            <a:endParaRPr lang="es-MX" sz="8800" dirty="0"/>
          </a:p>
        </p:txBody>
      </p:sp>
      <p:sp>
        <p:nvSpPr>
          <p:cNvPr id="20" name="Recortar rectángulo de esquina diagonal 19"/>
          <p:cNvSpPr/>
          <p:nvPr/>
        </p:nvSpPr>
        <p:spPr>
          <a:xfrm>
            <a:off x="3215149" y="693198"/>
            <a:ext cx="811159" cy="1297834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200" dirty="0"/>
              <a:t>O</a:t>
            </a:r>
          </a:p>
        </p:txBody>
      </p:sp>
      <p:sp>
        <p:nvSpPr>
          <p:cNvPr id="21" name="Recortar rectángulo de esquina diagonal 20"/>
          <p:cNvSpPr/>
          <p:nvPr/>
        </p:nvSpPr>
        <p:spPr>
          <a:xfrm>
            <a:off x="0" y="6297561"/>
            <a:ext cx="4159045" cy="560439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IDA </a:t>
            </a:r>
            <a:r>
              <a:rPr lang="es-MX" dirty="0" err="1" smtClean="0"/>
              <a:t>Corporation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Technology</a:t>
            </a:r>
            <a:r>
              <a:rPr lang="es-MX" dirty="0" smtClean="0"/>
              <a:t> Matuz</a:t>
            </a:r>
            <a:endParaRPr lang="es-MX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2667204" y="3244645"/>
            <a:ext cx="4837471" cy="1209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/>
              <a:t>Cargando…</a:t>
            </a:r>
            <a:endParaRPr lang="es-MX" sz="4000" dirty="0"/>
          </a:p>
        </p:txBody>
      </p:sp>
      <p:graphicFrame>
        <p:nvGraphicFramePr>
          <p:cNvPr id="23" name="Diagrama 22"/>
          <p:cNvGraphicFramePr/>
          <p:nvPr>
            <p:extLst>
              <p:ext uri="{D42A27DB-BD31-4B8C-83A1-F6EECF244321}">
                <p14:modId xmlns:p14="http://schemas.microsoft.com/office/powerpoint/2010/main" val="3335907375"/>
              </p:ext>
            </p:extLst>
          </p:nvPr>
        </p:nvGraphicFramePr>
        <p:xfrm>
          <a:off x="-208117" y="2521974"/>
          <a:ext cx="3041445" cy="2864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7859896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 M  I   S  T     D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497826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405717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258097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400" dirty="0" smtClean="0"/>
              <a:t>bien</a:t>
            </a:r>
            <a:endParaRPr lang="es-MX" sz="5400" dirty="0"/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2682977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E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5107857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2" action="ppaction://hlinksldjump"/>
          </p:cNvPr>
          <p:cNvSpPr/>
          <p:nvPr/>
        </p:nvSpPr>
        <p:spPr>
          <a:xfrm>
            <a:off x="7532737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46509109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S    L D A D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067665" y="162232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7393859" y="162231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O</a:t>
            </a:r>
            <a:endParaRPr lang="es-MX" sz="9600" dirty="0"/>
          </a:p>
        </p:txBody>
      </p:sp>
      <p:sp>
        <p:nvSpPr>
          <p:cNvPr id="2" name="Redondear rectángulo de esquina del mismo lado 1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“AMISTAD”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3484009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nar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S  O  L D A D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067665" y="162232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7696201" y="162231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O</a:t>
            </a:r>
            <a:endParaRPr lang="es-MX" sz="9600" dirty="0"/>
          </a:p>
        </p:txBody>
      </p:sp>
    </p:spTree>
    <p:extLst>
      <p:ext uri="{BB962C8B-B14F-4D97-AF65-F5344CB8AC3E}">
        <p14:creationId xmlns:p14="http://schemas.microsoft.com/office/powerpoint/2010/main" val="4073315235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AG   IL    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763728" y="160754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533535" y="160754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2"/>
            <a:ext cx="1725562" cy="17845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Y</a:t>
            </a:r>
            <a:endParaRPr lang="es-MX" sz="9600" dirty="0"/>
          </a:p>
        </p:txBody>
      </p:sp>
      <p:sp>
        <p:nvSpPr>
          <p:cNvPr id="12" name="Rectángulo 11">
            <a:hlinkClick r:id="rId4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M</a:t>
            </a:r>
          </a:p>
        </p:txBody>
      </p:sp>
      <p:sp>
        <p:nvSpPr>
          <p:cNvPr id="14" name="Redondear rectángulo de esquina del mismo lado 13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“SOLDADO”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4053894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AG U  IL    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660491" y="1592818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769510" y="1592818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4011561" y="3170902"/>
            <a:ext cx="1725562" cy="17845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Y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2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063346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AG   IL  A  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168877" y="162227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041922" y="1622278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2"/>
            <a:ext cx="1725562" cy="17845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Y</a:t>
            </a:r>
            <a:endParaRPr lang="es-MX" sz="9600" dirty="0"/>
          </a:p>
        </p:txBody>
      </p:sp>
      <p:sp>
        <p:nvSpPr>
          <p:cNvPr id="12" name="Rectángulo 11"/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3966477262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	A   ER   CA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704304" y="1622318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609304" y="1622318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Y</a:t>
            </a:r>
            <a:endParaRPr lang="es-MX" sz="9600" dirty="0"/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M</a:t>
            </a:r>
            <a:endParaRPr lang="es-MX" sz="9600" dirty="0"/>
          </a:p>
        </p:txBody>
      </p:sp>
      <p:sp>
        <p:nvSpPr>
          <p:cNvPr id="13" name="Rectángulo 12">
            <a:hlinkClick r:id="rId4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I</a:t>
            </a:r>
          </a:p>
        </p:txBody>
      </p:sp>
      <p:sp>
        <p:nvSpPr>
          <p:cNvPr id="2" name="Redondear rectángulo de esquina del mismo lado 1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“AGUILA”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6655448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 M  E  R   C A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2639961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737123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Y</a:t>
            </a:r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563312763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   E  R   I  C A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2521974" y="1622316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331541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Y</a:t>
            </a:r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M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82136000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ON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303638" y="162231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737123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Z</a:t>
            </a:r>
            <a:endParaRPr lang="es-MX" sz="9600" dirty="0"/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>
            <a:hlinkClick r:id="rId4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4" name="Redondear rectángulo de esquina del mismo lado 13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“AMERICA”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2076515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tint val="65000"/>
                <a:lumMod val="110000"/>
              </a:schemeClr>
            </a:gs>
            <a:gs pos="88000">
              <a:schemeClr val="accent4">
                <a:tint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235974" y="486697"/>
            <a:ext cx="5737122" cy="884903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Optimizando contenido del proyecto</a:t>
            </a:r>
            <a:endParaRPr lang="es-MX" sz="24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2595715" y="1489586"/>
            <a:ext cx="3377381" cy="9438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Espere un momento por favor, esto puede demorar 35 segundos</a:t>
            </a:r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339213" y="3701845"/>
            <a:ext cx="11665974" cy="53094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redondeado 6"/>
          <p:cNvSpPr/>
          <p:nvPr/>
        </p:nvSpPr>
        <p:spPr>
          <a:xfrm>
            <a:off x="339213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</a:t>
            </a:r>
            <a:endParaRPr lang="es-MX" dirty="0"/>
          </a:p>
        </p:txBody>
      </p:sp>
      <p:sp>
        <p:nvSpPr>
          <p:cNvPr id="8" name="Rectángulo redondeado 7"/>
          <p:cNvSpPr/>
          <p:nvPr/>
        </p:nvSpPr>
        <p:spPr>
          <a:xfrm>
            <a:off x="784121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</a:t>
            </a:r>
            <a:endParaRPr lang="es-MX" dirty="0"/>
          </a:p>
        </p:txBody>
      </p:sp>
      <p:sp>
        <p:nvSpPr>
          <p:cNvPr id="9" name="Rectángulo redondeado 8"/>
          <p:cNvSpPr/>
          <p:nvPr/>
        </p:nvSpPr>
        <p:spPr>
          <a:xfrm>
            <a:off x="1247467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3</a:t>
            </a:r>
            <a:endParaRPr lang="es-MX" dirty="0"/>
          </a:p>
        </p:txBody>
      </p:sp>
      <p:sp>
        <p:nvSpPr>
          <p:cNvPr id="10" name="Rectángulo redondeado 9"/>
          <p:cNvSpPr/>
          <p:nvPr/>
        </p:nvSpPr>
        <p:spPr>
          <a:xfrm>
            <a:off x="1688689" y="3790334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4</a:t>
            </a:r>
            <a:endParaRPr lang="es-MX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2143431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5</a:t>
            </a:r>
            <a:endParaRPr lang="es-MX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2615380" y="3790334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6</a:t>
            </a:r>
            <a:endParaRPr lang="es-MX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3089786" y="379033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7</a:t>
            </a:r>
            <a:endParaRPr lang="es-MX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398337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15</a:t>
            </a:r>
            <a:endParaRPr lang="es-MX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5936225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14</a:t>
            </a:r>
            <a:endParaRPr lang="es-MX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5466734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13</a:t>
            </a:r>
            <a:endParaRPr lang="es-MX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4987418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12</a:t>
            </a:r>
            <a:endParaRPr lang="es-MX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4517924" y="3797709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10</a:t>
            </a:r>
            <a:endParaRPr lang="es-MX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4048430" y="3797709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9</a:t>
            </a:r>
          </a:p>
        </p:txBody>
      </p:sp>
      <p:sp>
        <p:nvSpPr>
          <p:cNvPr id="20" name="Rectángulo redondeado 19"/>
          <p:cNvSpPr/>
          <p:nvPr/>
        </p:nvSpPr>
        <p:spPr>
          <a:xfrm>
            <a:off x="3566652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8</a:t>
            </a:r>
            <a:endParaRPr lang="es-MX" dirty="0"/>
          </a:p>
        </p:txBody>
      </p:sp>
      <p:sp>
        <p:nvSpPr>
          <p:cNvPr id="21" name="Rectángulo redondeado 20"/>
          <p:cNvSpPr/>
          <p:nvPr/>
        </p:nvSpPr>
        <p:spPr>
          <a:xfrm>
            <a:off x="9724088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22</a:t>
            </a:r>
            <a:endParaRPr lang="es-MX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9252139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21</a:t>
            </a:r>
            <a:endParaRPr lang="es-MX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8755625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20</a:t>
            </a:r>
            <a:endParaRPr lang="es-MX" dirty="0"/>
          </a:p>
        </p:txBody>
      </p:sp>
      <p:sp>
        <p:nvSpPr>
          <p:cNvPr id="24" name="Rectángulo redondeado 23"/>
          <p:cNvSpPr/>
          <p:nvPr/>
        </p:nvSpPr>
        <p:spPr>
          <a:xfrm>
            <a:off x="8272601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19</a:t>
            </a:r>
            <a:endParaRPr lang="es-MX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7806798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18</a:t>
            </a:r>
            <a:endParaRPr lang="es-MX" dirty="0"/>
          </a:p>
        </p:txBody>
      </p:sp>
      <p:sp>
        <p:nvSpPr>
          <p:cNvPr id="26" name="Rectángulo redondeado 25"/>
          <p:cNvSpPr/>
          <p:nvPr/>
        </p:nvSpPr>
        <p:spPr>
          <a:xfrm>
            <a:off x="7329940" y="3800166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17</a:t>
            </a:r>
            <a:endParaRPr lang="es-MX" dirty="0"/>
          </a:p>
        </p:txBody>
      </p:sp>
      <p:sp>
        <p:nvSpPr>
          <p:cNvPr id="27" name="Rectángulo redondeado 26"/>
          <p:cNvSpPr/>
          <p:nvPr/>
        </p:nvSpPr>
        <p:spPr>
          <a:xfrm>
            <a:off x="6873973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16</a:t>
            </a:r>
            <a:endParaRPr lang="es-MX" dirty="0"/>
          </a:p>
        </p:txBody>
      </p:sp>
      <p:sp>
        <p:nvSpPr>
          <p:cNvPr id="28" name="Rectángulo redondeado 27"/>
          <p:cNvSpPr/>
          <p:nvPr/>
        </p:nvSpPr>
        <p:spPr>
          <a:xfrm>
            <a:off x="11575017" y="3814915"/>
            <a:ext cx="616983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listo</a:t>
            </a:r>
            <a:endParaRPr lang="es-MX" dirty="0"/>
          </a:p>
        </p:txBody>
      </p:sp>
      <p:sp>
        <p:nvSpPr>
          <p:cNvPr id="29" name="Rectángulo redondeado 28"/>
          <p:cNvSpPr/>
          <p:nvPr/>
        </p:nvSpPr>
        <p:spPr>
          <a:xfrm>
            <a:off x="11139935" y="3819831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25</a:t>
            </a:r>
            <a:endParaRPr lang="es-MX" dirty="0"/>
          </a:p>
        </p:txBody>
      </p:sp>
      <p:sp>
        <p:nvSpPr>
          <p:cNvPr id="30" name="Rectángulo redondeado 29"/>
          <p:cNvSpPr/>
          <p:nvPr/>
        </p:nvSpPr>
        <p:spPr>
          <a:xfrm>
            <a:off x="10658152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24</a:t>
            </a:r>
            <a:endParaRPr lang="es-MX" dirty="0"/>
          </a:p>
        </p:txBody>
      </p:sp>
      <p:sp>
        <p:nvSpPr>
          <p:cNvPr id="31" name="Rectángulo redondeado 30"/>
          <p:cNvSpPr/>
          <p:nvPr/>
        </p:nvSpPr>
        <p:spPr>
          <a:xfrm>
            <a:off x="10196037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23</a:t>
            </a:r>
            <a:endParaRPr lang="es-MX" dirty="0"/>
          </a:p>
        </p:txBody>
      </p:sp>
      <p:sp>
        <p:nvSpPr>
          <p:cNvPr id="38" name="Recortar rectángulo de esquina diagonal 37"/>
          <p:cNvSpPr/>
          <p:nvPr/>
        </p:nvSpPr>
        <p:spPr>
          <a:xfrm>
            <a:off x="0" y="6474542"/>
            <a:ext cx="3082413" cy="38345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IDA </a:t>
            </a:r>
            <a:r>
              <a:rPr lang="es-MX" dirty="0" err="1" smtClean="0"/>
              <a:t>Technology</a:t>
            </a:r>
            <a:r>
              <a:rPr lang="es-MX" dirty="0" smtClean="0"/>
              <a:t> </a:t>
            </a:r>
            <a:r>
              <a:rPr lang="es-MX" dirty="0" err="1" smtClean="0"/>
              <a:t>Corporation</a:t>
            </a:r>
            <a:endParaRPr lang="es-MX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006374980"/>
              </p:ext>
            </p:extLst>
          </p:nvPr>
        </p:nvGraphicFramePr>
        <p:xfrm>
          <a:off x="9202995" y="985137"/>
          <a:ext cx="2716981" cy="2613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2615380" y="4468761"/>
            <a:ext cx="4350774" cy="178455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Usted podrá divertirse también junto con su familia. Aprender a descubrir las palabras por medio de pistas.</a:t>
            </a:r>
            <a:endParaRPr lang="es-MX" sz="2400" dirty="0"/>
          </a:p>
        </p:txBody>
      </p:sp>
      <p:sp>
        <p:nvSpPr>
          <p:cNvPr id="37" name="Rectángulo redondeado 36"/>
          <p:cNvSpPr/>
          <p:nvPr/>
        </p:nvSpPr>
        <p:spPr>
          <a:xfrm>
            <a:off x="7489709" y="4468761"/>
            <a:ext cx="4350774" cy="178455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Aprender palabras y objetos es muy sencillo, divertido y educativo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40874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30000">
        <p14:reveal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7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75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3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22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72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2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8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375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97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Z  O  N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303638" y="162231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592528" y="162231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1" name="Rectángulo 10">
            <a:hlinkClick r:id="rId2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</p:spTree>
    <p:extLst>
      <p:ext uri="{BB962C8B-B14F-4D97-AF65-F5344CB8AC3E}">
        <p14:creationId xmlns:p14="http://schemas.microsoft.com/office/powerpoint/2010/main" val="4056931951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  O  N A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2979173" y="162231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737123" y="1637046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Z</a:t>
            </a:r>
            <a:endParaRPr lang="es-MX" sz="9600" dirty="0"/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48021165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/>
              <a:t>N</a:t>
            </a: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303638" y="1622310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737123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4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>
            <a:hlinkClick r:id="rId4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4" name="Redondear rectángulo de esquina del mismo lado 13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“ZONA”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4513788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he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/>
              <a:t>U</a:t>
            </a:r>
            <a:r>
              <a:rPr lang="es-MX" sz="8800" dirty="0" smtClean="0"/>
              <a:t> N 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011561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737123" y="1622317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O</a:t>
            </a:r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>
            <a:hlinkClick r:id="rId2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</p:spTree>
    <p:extLst>
      <p:ext uri="{BB962C8B-B14F-4D97-AF65-F5344CB8AC3E}">
        <p14:creationId xmlns:p14="http://schemas.microsoft.com/office/powerpoint/2010/main" val="407019002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501446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N O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156154" y="1681291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5029200" y="1681291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2" name="Rectángulo 11">
            <a:hlinkClick r:id="rId3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B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</p:spTree>
    <p:extLst>
      <p:ext uri="{BB962C8B-B14F-4D97-AF65-F5344CB8AC3E}">
        <p14:creationId xmlns:p14="http://schemas.microsoft.com/office/powerpoint/2010/main" val="94742412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M   </a:t>
            </a:r>
            <a:r>
              <a:rPr lang="es-MX" sz="8800" dirty="0" err="1" smtClean="0"/>
              <a:t>M</a:t>
            </a:r>
            <a:endParaRPr lang="es-MX" sz="8800" dirty="0" smtClean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446638" y="162230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234879" y="162230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Z</a:t>
            </a:r>
            <a:endParaRPr lang="es-MX" sz="9600" dirty="0"/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P</a:t>
            </a:r>
            <a:endParaRPr lang="es-MX" sz="9600" dirty="0"/>
          </a:p>
        </p:txBody>
      </p:sp>
      <p:sp>
        <p:nvSpPr>
          <p:cNvPr id="13" name="Rectángulo 12">
            <a:hlinkClick r:id="rId4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4" name="Redondear rectángulo de esquina del mismo lado 13"/>
          <p:cNvSpPr/>
          <p:nvPr/>
        </p:nvSpPr>
        <p:spPr>
          <a:xfrm>
            <a:off x="0" y="0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“UNO”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4046034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M  A M </a:t>
            </a: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195915" y="162230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405716" y="162230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Z</a:t>
            </a:r>
            <a:endParaRPr lang="es-MX" sz="9600" dirty="0"/>
          </a:p>
        </p:txBody>
      </p:sp>
      <p:sp>
        <p:nvSpPr>
          <p:cNvPr id="11" name="Rectángulo 10"/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P</a:t>
            </a:r>
            <a:endParaRPr lang="es-MX" sz="9600" dirty="0"/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</p:spTree>
    <p:extLst>
      <p:ext uri="{BB962C8B-B14F-4D97-AF65-F5344CB8AC3E}">
        <p14:creationId xmlns:p14="http://schemas.microsoft.com/office/powerpoint/2010/main" val="784923766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M   </a:t>
            </a:r>
            <a:r>
              <a:rPr lang="es-MX" sz="8800" dirty="0" err="1" smtClean="0"/>
              <a:t>M</a:t>
            </a:r>
            <a:r>
              <a:rPr lang="es-MX" sz="8800" dirty="0" smtClean="0"/>
              <a:t> A</a:t>
            </a: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011561" y="165177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017341" y="1651779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1342103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Z</a:t>
            </a:r>
            <a:endParaRPr lang="es-MX" sz="9600" dirty="0"/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4011561" y="3170903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2" name="Rectángulo 11">
            <a:hlinkClick r:id="rId2" action="ppaction://hlinksldjump"/>
          </p:cNvPr>
          <p:cNvSpPr/>
          <p:nvPr/>
        </p:nvSpPr>
        <p:spPr>
          <a:xfrm>
            <a:off x="6833420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P</a:t>
            </a:r>
            <a:endParaRPr lang="es-MX" sz="9600" dirty="0"/>
          </a:p>
        </p:txBody>
      </p:sp>
      <p:sp>
        <p:nvSpPr>
          <p:cNvPr id="13" name="Rectángulo 12"/>
          <p:cNvSpPr/>
          <p:nvPr/>
        </p:nvSpPr>
        <p:spPr>
          <a:xfrm>
            <a:off x="9768349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47136400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eav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sencilla 3"/>
          <p:cNvSpPr/>
          <p:nvPr/>
        </p:nvSpPr>
        <p:spPr>
          <a:xfrm>
            <a:off x="1607573" y="280219"/>
            <a:ext cx="7270955" cy="1047136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¿Estas seguro que desea salir del juego?, recuerde que todos sus progresos se eliminaran.</a:t>
            </a:r>
            <a:endParaRPr lang="es-MX" sz="2400" dirty="0"/>
          </a:p>
        </p:txBody>
      </p:sp>
      <p:sp>
        <p:nvSpPr>
          <p:cNvPr id="5" name="Recortar rectángulo de esquina sencilla 4">
            <a:hlinkClick r:id="rId2" action="ppaction://hlinksldjump"/>
          </p:cNvPr>
          <p:cNvSpPr/>
          <p:nvPr/>
        </p:nvSpPr>
        <p:spPr>
          <a:xfrm>
            <a:off x="1194619" y="3259392"/>
            <a:ext cx="3657600" cy="1592825"/>
          </a:xfrm>
          <a:prstGeom prst="snip1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Deseo volver al inicio</a:t>
            </a:r>
            <a:endParaRPr lang="es-MX" sz="2400" dirty="0"/>
          </a:p>
        </p:txBody>
      </p:sp>
      <p:sp>
        <p:nvSpPr>
          <p:cNvPr id="6" name="Recortar rectángulo de esquina sencilla 5">
            <a:hlinkClick r:id="" action="ppaction://hlinkshowjump?jump=endshow"/>
          </p:cNvPr>
          <p:cNvSpPr/>
          <p:nvPr/>
        </p:nvSpPr>
        <p:spPr>
          <a:xfrm>
            <a:off x="6946489" y="3259391"/>
            <a:ext cx="3657600" cy="1592825"/>
          </a:xfrm>
          <a:prstGeom prst="snip1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Comprendo y deseo salir.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4141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ortar rectángulo de esquina diagonal 5">
            <a:hlinkClick r:id="rId3" action="ppaction://hlinksldjump"/>
          </p:cNvPr>
          <p:cNvSpPr/>
          <p:nvPr/>
        </p:nvSpPr>
        <p:spPr>
          <a:xfrm>
            <a:off x="117987" y="2256504"/>
            <a:ext cx="3672348" cy="2050026"/>
          </a:xfrm>
          <a:prstGeom prst="snip2DiagRec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accent6"/>
                </a:solidFill>
              </a:rPr>
              <a:t>Instrucciones</a:t>
            </a:r>
            <a:endParaRPr lang="es-MX" sz="3600" dirty="0">
              <a:solidFill>
                <a:schemeClr val="accent6"/>
              </a:solidFill>
            </a:endParaRPr>
          </a:p>
        </p:txBody>
      </p:sp>
      <p:sp>
        <p:nvSpPr>
          <p:cNvPr id="7" name="Recortar rectángulo de esquina diagonal 6">
            <a:hlinkClick r:id="rId4" action="ppaction://hlinksldjump"/>
          </p:cNvPr>
          <p:cNvSpPr/>
          <p:nvPr/>
        </p:nvSpPr>
        <p:spPr>
          <a:xfrm>
            <a:off x="8018207" y="4016478"/>
            <a:ext cx="3672348" cy="2050026"/>
          </a:xfrm>
          <a:prstGeom prst="snip2DiagRec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700" dirty="0" smtClean="0">
                <a:solidFill>
                  <a:schemeClr val="accent6"/>
                </a:solidFill>
              </a:rPr>
              <a:t>¿Desea salir?</a:t>
            </a:r>
            <a:endParaRPr lang="es-MX" sz="3700" dirty="0">
              <a:solidFill>
                <a:schemeClr val="accent6"/>
              </a:solidFill>
            </a:endParaRPr>
          </a:p>
        </p:txBody>
      </p:sp>
      <p:sp>
        <p:nvSpPr>
          <p:cNvPr id="8" name="Recortar rectángulo de esquina diagonal 7">
            <a:hlinkClick r:id="rId5" action="ppaction://hlinksldjump"/>
          </p:cNvPr>
          <p:cNvSpPr/>
          <p:nvPr/>
        </p:nvSpPr>
        <p:spPr>
          <a:xfrm>
            <a:off x="8018207" y="570271"/>
            <a:ext cx="3672348" cy="2050026"/>
          </a:xfrm>
          <a:prstGeom prst="snip2DiagRec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700" dirty="0" err="1" smtClean="0">
                <a:solidFill>
                  <a:schemeClr val="accent6"/>
                </a:solidFill>
              </a:rPr>
              <a:t>Inciar</a:t>
            </a:r>
            <a:r>
              <a:rPr lang="es-MX" sz="3700" dirty="0" smtClean="0">
                <a:solidFill>
                  <a:schemeClr val="accent6"/>
                </a:solidFill>
              </a:rPr>
              <a:t> a jugar</a:t>
            </a:r>
            <a:endParaRPr lang="es-MX" sz="3700" dirty="0">
              <a:solidFill>
                <a:schemeClr val="accent6"/>
              </a:solidFill>
            </a:endParaRPr>
          </a:p>
        </p:txBody>
      </p:sp>
      <p:sp>
        <p:nvSpPr>
          <p:cNvPr id="10" name="Recortar rectángulo de esquina diagonal 9"/>
          <p:cNvSpPr/>
          <p:nvPr/>
        </p:nvSpPr>
        <p:spPr>
          <a:xfrm>
            <a:off x="0" y="1"/>
            <a:ext cx="7543800" cy="1666568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400" dirty="0" err="1" smtClean="0"/>
              <a:t>horcad</a:t>
            </a:r>
            <a:r>
              <a:rPr lang="es-MX" sz="5400" dirty="0" smtClean="0"/>
              <a:t>      </a:t>
            </a:r>
            <a:r>
              <a:rPr lang="es-MX" sz="5400" dirty="0" err="1" smtClean="0"/>
              <a:t>Games</a:t>
            </a:r>
            <a:r>
              <a:rPr lang="es-MX" sz="5400" dirty="0" smtClean="0"/>
              <a:t> IDA</a:t>
            </a:r>
            <a:endParaRPr lang="es-MX" sz="5400" dirty="0"/>
          </a:p>
        </p:txBody>
      </p:sp>
      <p:sp>
        <p:nvSpPr>
          <p:cNvPr id="11" name="Recortar rectángulo de esquina diagonal 10"/>
          <p:cNvSpPr/>
          <p:nvPr/>
        </p:nvSpPr>
        <p:spPr>
          <a:xfrm>
            <a:off x="0" y="184368"/>
            <a:ext cx="825909" cy="1297834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</a:t>
            </a:r>
            <a:endParaRPr lang="es-MX" sz="8800" dirty="0"/>
          </a:p>
        </p:txBody>
      </p:sp>
      <p:sp>
        <p:nvSpPr>
          <p:cNvPr id="12" name="Recortar rectángulo de esquina diagonal 11"/>
          <p:cNvSpPr/>
          <p:nvPr/>
        </p:nvSpPr>
        <p:spPr>
          <a:xfrm>
            <a:off x="2698955" y="184368"/>
            <a:ext cx="811159" cy="1297834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200" dirty="0"/>
              <a:t>O</a:t>
            </a:r>
          </a:p>
        </p:txBody>
      </p:sp>
      <p:sp>
        <p:nvSpPr>
          <p:cNvPr id="14" name="Recortar rectángulo de esquina sencilla 13"/>
          <p:cNvSpPr/>
          <p:nvPr/>
        </p:nvSpPr>
        <p:spPr>
          <a:xfrm>
            <a:off x="0" y="6297560"/>
            <a:ext cx="5619135" cy="560439"/>
          </a:xfrm>
          <a:prstGeom prst="snip1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IDA </a:t>
            </a:r>
            <a:r>
              <a:rPr lang="es-MX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Technology</a:t>
            </a:r>
            <a:r>
              <a:rPr lang="es-MX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Matuz </a:t>
            </a:r>
            <a:r>
              <a:rPr lang="es-MX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Corporation</a:t>
            </a:r>
            <a:r>
              <a:rPr lang="es-MX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s-MX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Games</a:t>
            </a:r>
            <a:endParaRPr lang="es-MX" dirty="0"/>
          </a:p>
        </p:txBody>
      </p:sp>
      <p:sp>
        <p:nvSpPr>
          <p:cNvPr id="15" name="Redondear rectángulo de esquina del mismo lado 14">
            <a:hlinkClick r:id="rId6"/>
          </p:cNvPr>
          <p:cNvSpPr/>
          <p:nvPr/>
        </p:nvSpPr>
        <p:spPr>
          <a:xfrm>
            <a:off x="0" y="5279922"/>
            <a:ext cx="988142" cy="1017638"/>
          </a:xfrm>
          <a:prstGeom prst="round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U</a:t>
            </a:r>
            <a:r>
              <a:rPr lang="es-MX" dirty="0" err="1" smtClean="0"/>
              <a:t>pdate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6600184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6"/>
            </a:gs>
            <a:gs pos="100000">
              <a:schemeClr val="accent4">
                <a:tint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280220" y="132735"/>
            <a:ext cx="4719484" cy="1238865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/>
              <a:t>Instrucciones de uso</a:t>
            </a:r>
            <a:endParaRPr lang="es-MX" sz="4000" dirty="0"/>
          </a:p>
        </p:txBody>
      </p:sp>
      <p:sp>
        <p:nvSpPr>
          <p:cNvPr id="5" name="Proceso alternativo 4"/>
          <p:cNvSpPr/>
          <p:nvPr/>
        </p:nvSpPr>
        <p:spPr>
          <a:xfrm>
            <a:off x="280220" y="1976283"/>
            <a:ext cx="6902245" cy="436552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Observa la palabra que identifica un objeto o animal que determina cuando uno ya ha descubierto la letra indicada para la palabra.</a:t>
            </a:r>
          </a:p>
          <a:p>
            <a:pPr algn="ctr"/>
            <a:r>
              <a:rPr lang="es-MX" sz="2400" dirty="0" smtClean="0"/>
              <a:t>Primero se le pondrá una palabra incompleta, debajo de ellas tendrá una variedad de palabras , pero ¡cuidado! Solo una de ellas es la correcta, si usa una palabra invalida tendrá que reiniciar el juego de nuevo.</a:t>
            </a:r>
            <a:endParaRPr lang="es-MX" sz="2400" dirty="0"/>
          </a:p>
        </p:txBody>
      </p:sp>
      <p:sp>
        <p:nvSpPr>
          <p:cNvPr id="6" name="Rectángulo 5"/>
          <p:cNvSpPr/>
          <p:nvPr/>
        </p:nvSpPr>
        <p:spPr>
          <a:xfrm>
            <a:off x="7698658" y="1224116"/>
            <a:ext cx="4493342" cy="1460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C   S</a:t>
            </a:r>
            <a:endParaRPr lang="es-MX" sz="9600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9645445" y="2271252"/>
            <a:ext cx="752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V="1">
            <a:off x="11017045" y="2271252"/>
            <a:ext cx="94389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9945329" y="2492476"/>
            <a:ext cx="0" cy="1091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1488993" y="2492476"/>
            <a:ext cx="0" cy="1091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7951839" y="4109883"/>
            <a:ext cx="1224116" cy="1268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E</a:t>
            </a:r>
            <a:endParaRPr lang="es-MX" sz="9600" dirty="0"/>
          </a:p>
        </p:txBody>
      </p:sp>
      <p:sp>
        <p:nvSpPr>
          <p:cNvPr id="16" name="Rectángulo 15"/>
          <p:cNvSpPr/>
          <p:nvPr/>
        </p:nvSpPr>
        <p:spPr>
          <a:xfrm>
            <a:off x="9434050" y="5589639"/>
            <a:ext cx="1224116" cy="1268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Y</a:t>
            </a:r>
            <a:endParaRPr lang="es-MX" sz="9600" dirty="0"/>
          </a:p>
        </p:txBody>
      </p:sp>
      <p:sp>
        <p:nvSpPr>
          <p:cNvPr id="17" name="Rectángulo 16"/>
          <p:cNvSpPr/>
          <p:nvPr/>
        </p:nvSpPr>
        <p:spPr>
          <a:xfrm>
            <a:off x="9375057" y="4109883"/>
            <a:ext cx="1224116" cy="12683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18" name="Rectángulo 17"/>
          <p:cNvSpPr/>
          <p:nvPr/>
        </p:nvSpPr>
        <p:spPr>
          <a:xfrm>
            <a:off x="10903973" y="4109883"/>
            <a:ext cx="1224116" cy="12683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 smtClean="0"/>
              <a:t>A</a:t>
            </a:r>
            <a:endParaRPr lang="es-MX" sz="9600" dirty="0"/>
          </a:p>
        </p:txBody>
      </p:sp>
      <p:sp>
        <p:nvSpPr>
          <p:cNvPr id="20" name="Proceso alternativo 19">
            <a:hlinkClick r:id="rId2" action="ppaction://hlinksldjump"/>
          </p:cNvPr>
          <p:cNvSpPr/>
          <p:nvPr/>
        </p:nvSpPr>
        <p:spPr>
          <a:xfrm>
            <a:off x="9992032" y="98323"/>
            <a:ext cx="1843548" cy="82591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Volver al Menú.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87426975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1518833" y="0"/>
            <a:ext cx="9934413" cy="2820691"/>
          </a:xfrm>
          <a:prstGeom prst="snip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¡INCREIBLE! FELICIDADES HAS RESPONDIDO Y HAS GANADO ESTE JUEGO. IDA </a:t>
            </a:r>
            <a:r>
              <a:rPr lang="es-MX" sz="4800" dirty="0" err="1" smtClean="0"/>
              <a:t>Technology</a:t>
            </a:r>
            <a:r>
              <a:rPr lang="es-MX" sz="4800" dirty="0" smtClean="0"/>
              <a:t> </a:t>
            </a:r>
            <a:r>
              <a:rPr lang="es-MX" sz="4800" dirty="0" err="1" smtClean="0"/>
              <a:t>corporation</a:t>
            </a:r>
            <a:r>
              <a:rPr lang="es-MX" sz="4800" dirty="0" smtClean="0"/>
              <a:t> TE FELICITA. HASTA LUEGO.</a:t>
            </a:r>
            <a:endParaRPr lang="es-MX" sz="4800" dirty="0"/>
          </a:p>
        </p:txBody>
      </p:sp>
      <p:sp>
        <p:nvSpPr>
          <p:cNvPr id="5" name="Recortar rectángulo de esquina diagonal 4">
            <a:hlinkClick r:id="rId4" action="ppaction://hlinksldjump"/>
          </p:cNvPr>
          <p:cNvSpPr/>
          <p:nvPr/>
        </p:nvSpPr>
        <p:spPr>
          <a:xfrm>
            <a:off x="2076773" y="5920353"/>
            <a:ext cx="3859078" cy="93764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¿Deseas volver al menú?</a:t>
            </a:r>
            <a:endParaRPr lang="es-MX" sz="24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541" y="3758796"/>
            <a:ext cx="2696705" cy="2843482"/>
          </a:xfrm>
          <a:prstGeom prst="rect">
            <a:avLst/>
          </a:prstGeom>
          <a:scene3d>
            <a:camera prst="perspectiveLeft"/>
            <a:lightRig rig="threePt" dir="t"/>
          </a:scene3d>
        </p:spPr>
      </p:pic>
      <p:sp>
        <p:nvSpPr>
          <p:cNvPr id="6" name="Redondear rectángulo de esquina del mismo lado 5"/>
          <p:cNvSpPr/>
          <p:nvPr/>
        </p:nvSpPr>
        <p:spPr>
          <a:xfrm>
            <a:off x="77490" y="5400965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“MAMA”</a:t>
            </a:r>
            <a:endParaRPr lang="es-MX" dirty="0"/>
          </a:p>
        </p:txBody>
      </p:sp>
      <p:sp>
        <p:nvSpPr>
          <p:cNvPr id="7" name="Redondear rectángulo de esquina del mismo lado 6"/>
          <p:cNvSpPr/>
          <p:nvPr/>
        </p:nvSpPr>
        <p:spPr>
          <a:xfrm>
            <a:off x="77490" y="4938865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“UNO”</a:t>
            </a:r>
            <a:endParaRPr lang="es-MX" dirty="0"/>
          </a:p>
        </p:txBody>
      </p:sp>
      <p:sp>
        <p:nvSpPr>
          <p:cNvPr id="9" name="Redondear rectángulo de esquina del mismo lado 8"/>
          <p:cNvSpPr/>
          <p:nvPr/>
        </p:nvSpPr>
        <p:spPr>
          <a:xfrm>
            <a:off x="77490" y="4539309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“ZONA”</a:t>
            </a:r>
            <a:endParaRPr lang="es-MX" dirty="0"/>
          </a:p>
        </p:txBody>
      </p:sp>
      <p:sp>
        <p:nvSpPr>
          <p:cNvPr id="10" name="Redondear rectángulo de esquina del mismo lado 9"/>
          <p:cNvSpPr/>
          <p:nvPr/>
        </p:nvSpPr>
        <p:spPr>
          <a:xfrm>
            <a:off x="77490" y="4116956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“AMERICA”</a:t>
            </a:r>
            <a:endParaRPr lang="es-MX" dirty="0"/>
          </a:p>
        </p:txBody>
      </p:sp>
      <p:sp>
        <p:nvSpPr>
          <p:cNvPr id="12" name="Redondear rectángulo de esquina del mismo lado 11"/>
          <p:cNvSpPr/>
          <p:nvPr/>
        </p:nvSpPr>
        <p:spPr>
          <a:xfrm>
            <a:off x="77490" y="3681679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“AGUILA”</a:t>
            </a:r>
            <a:endParaRPr lang="es-MX" dirty="0"/>
          </a:p>
        </p:txBody>
      </p:sp>
      <p:sp>
        <p:nvSpPr>
          <p:cNvPr id="13" name="Redondear rectángulo de esquina del mismo lado 12"/>
          <p:cNvSpPr/>
          <p:nvPr/>
        </p:nvSpPr>
        <p:spPr>
          <a:xfrm>
            <a:off x="77490" y="3246402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“SOLDADO”</a:t>
            </a:r>
            <a:endParaRPr lang="es-MX" dirty="0"/>
          </a:p>
        </p:txBody>
      </p:sp>
      <p:sp>
        <p:nvSpPr>
          <p:cNvPr id="14" name="Redondear rectángulo de esquina del mismo lado 13"/>
          <p:cNvSpPr/>
          <p:nvPr/>
        </p:nvSpPr>
        <p:spPr>
          <a:xfrm>
            <a:off x="62742" y="2820691"/>
            <a:ext cx="7393859" cy="353961"/>
          </a:xfrm>
          <a:prstGeom prst="round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Muy bien la palabra anterior era “AMISTAD”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84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2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2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1053885" y="309966"/>
            <a:ext cx="10709329" cy="2944678"/>
          </a:xfrm>
          <a:prstGeom prst="snip2DiagRect">
            <a:avLst/>
          </a:prstGeom>
          <a:pattFill prst="pct75">
            <a:fgClr>
              <a:schemeClr val="accent3"/>
            </a:fgClr>
            <a:bgClr>
              <a:schemeClr val="bg1"/>
            </a:bgClr>
          </a:patt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Lo lamentamos mucho pero no has acertado correctamente, pero no te preocupes inténtalo de nuevo y sabemos y que lo lograras.</a:t>
            </a:r>
            <a:endParaRPr lang="es-MX" sz="4800" dirty="0"/>
          </a:p>
        </p:txBody>
      </p:sp>
      <p:sp>
        <p:nvSpPr>
          <p:cNvPr id="5" name="Recortar rectángulo de esquina diagonal 4">
            <a:hlinkClick r:id="rId2" action="ppaction://hlinksldjump"/>
          </p:cNvPr>
          <p:cNvSpPr/>
          <p:nvPr/>
        </p:nvSpPr>
        <p:spPr>
          <a:xfrm>
            <a:off x="681925" y="5749871"/>
            <a:ext cx="3177153" cy="1108129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hlinkClick r:id="rId3" action="ppaction://hlinksldjump"/>
              </a:rPr>
              <a:t>¿Deseas </a:t>
            </a:r>
            <a:r>
              <a:rPr lang="es-MX" sz="2400" dirty="0">
                <a:hlinkClick r:id="rId3" action="ppaction://hlinksldjump"/>
              </a:rPr>
              <a:t>v</a:t>
            </a:r>
            <a:r>
              <a:rPr lang="es-MX" sz="2400" dirty="0" smtClean="0">
                <a:hlinkClick r:id="rId3" action="ppaction://hlinksldjump"/>
              </a:rPr>
              <a:t>olver al menú?</a:t>
            </a:r>
            <a:endParaRPr lang="es-MX" sz="2400" dirty="0"/>
          </a:p>
        </p:txBody>
      </p:sp>
      <p:sp>
        <p:nvSpPr>
          <p:cNvPr id="6" name="Recortar rectángulo de esquina diagonal 5">
            <a:hlinkClick r:id="rId4" action="ppaction://hlinksldjump"/>
          </p:cNvPr>
          <p:cNvSpPr/>
          <p:nvPr/>
        </p:nvSpPr>
        <p:spPr>
          <a:xfrm>
            <a:off x="4928461" y="5749871"/>
            <a:ext cx="3332136" cy="110812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hlinkClick r:id="rId4" action="ppaction://hlinksldjump"/>
              </a:rPr>
              <a:t>Regresa a la primera pregunta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1901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eelOff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sencilla 3"/>
          <p:cNvSpPr/>
          <p:nvPr/>
        </p:nvSpPr>
        <p:spPr>
          <a:xfrm>
            <a:off x="294968" y="324465"/>
            <a:ext cx="5884606" cy="6386051"/>
          </a:xfrm>
          <a:prstGeom prst="snip1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err="1" smtClean="0"/>
              <a:t>BienvenIdo</a:t>
            </a:r>
            <a:r>
              <a:rPr lang="es-MX" sz="3200" dirty="0" smtClean="0"/>
              <a:t>, ahora iremos a divertirnos de manera educativa. Encuentra la letra correcta y proseguirás avanzando continuamente hasta llegar al nivel mas avanzado de este juego, pero cuidado por que si cometes un error será </a:t>
            </a:r>
            <a:r>
              <a:rPr lang="es-MX" sz="3200" dirty="0" err="1" smtClean="0"/>
              <a:t>inreversible</a:t>
            </a:r>
            <a:r>
              <a:rPr lang="es-MX" sz="3200" dirty="0" smtClean="0"/>
              <a:t> y </a:t>
            </a:r>
            <a:r>
              <a:rPr lang="es-MX" sz="3200" dirty="0" err="1" smtClean="0"/>
              <a:t>tendras</a:t>
            </a:r>
            <a:r>
              <a:rPr lang="es-MX" sz="3200" dirty="0" smtClean="0"/>
              <a:t> que iniciar desde el principio.</a:t>
            </a:r>
            <a:endParaRPr lang="es-MX" sz="3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7123470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1..</a:t>
            </a:r>
            <a:endParaRPr lang="es-MX" sz="6700" dirty="0"/>
          </a:p>
        </p:txBody>
      </p:sp>
      <p:sp>
        <p:nvSpPr>
          <p:cNvPr id="7" name="CuadroTexto 6"/>
          <p:cNvSpPr txBox="1"/>
          <p:nvPr/>
        </p:nvSpPr>
        <p:spPr>
          <a:xfrm>
            <a:off x="8627806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2..</a:t>
            </a:r>
            <a:endParaRPr lang="es-MX" sz="67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0132142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3..</a:t>
            </a:r>
            <a:endParaRPr lang="es-MX" sz="6700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08753858"/>
              </p:ext>
            </p:extLst>
          </p:nvPr>
        </p:nvGraphicFramePr>
        <p:xfrm>
          <a:off x="7123470" y="2017525"/>
          <a:ext cx="4250812" cy="3867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ángulo 8"/>
          <p:cNvSpPr/>
          <p:nvPr/>
        </p:nvSpPr>
        <p:spPr>
          <a:xfrm>
            <a:off x="8383179" y="3382690"/>
            <a:ext cx="1816608" cy="6878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Cargando….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975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 M     S  T     D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497826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405717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324465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I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2716161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E</a:t>
            </a:r>
          </a:p>
        </p:txBody>
      </p:sp>
      <p:sp>
        <p:nvSpPr>
          <p:cNvPr id="12" name="Rectángulo 11">
            <a:hlinkClick r:id="rId4" action="ppaction://hlinksldjump"/>
          </p:cNvPr>
          <p:cNvSpPr/>
          <p:nvPr/>
        </p:nvSpPr>
        <p:spPr>
          <a:xfrm>
            <a:off x="5107858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A</a:t>
            </a:r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7499555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364731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diagonal 3"/>
          <p:cNvSpPr/>
          <p:nvPr/>
        </p:nvSpPr>
        <p:spPr>
          <a:xfrm>
            <a:off x="870155" y="486697"/>
            <a:ext cx="8008374" cy="151908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dirty="0" smtClean="0"/>
              <a:t>A M     S  T  A  D</a:t>
            </a:r>
            <a:endParaRPr lang="es-MX" sz="8800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497826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6405717" y="1607573"/>
            <a:ext cx="85540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hlinkClick r:id="rId2" action="ppaction://hlinksldjump"/>
          </p:cNvPr>
          <p:cNvSpPr/>
          <p:nvPr/>
        </p:nvSpPr>
        <p:spPr>
          <a:xfrm>
            <a:off x="324465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I</a:t>
            </a:r>
          </a:p>
        </p:txBody>
      </p:sp>
      <p:sp>
        <p:nvSpPr>
          <p:cNvPr id="11" name="Rectángulo 10">
            <a:hlinkClick r:id="rId3" action="ppaction://hlinksldjump"/>
          </p:cNvPr>
          <p:cNvSpPr/>
          <p:nvPr/>
        </p:nvSpPr>
        <p:spPr>
          <a:xfrm>
            <a:off x="2716161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E</a:t>
            </a:r>
          </a:p>
        </p:txBody>
      </p:sp>
      <p:sp>
        <p:nvSpPr>
          <p:cNvPr id="12" name="Rectángulo 11">
            <a:hlinkClick r:id="rId4" action="ppaction://hlinksldjump"/>
          </p:cNvPr>
          <p:cNvSpPr/>
          <p:nvPr/>
        </p:nvSpPr>
        <p:spPr>
          <a:xfrm>
            <a:off x="5107858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bien</a:t>
            </a:r>
            <a:endParaRPr lang="es-MX" sz="4800" dirty="0"/>
          </a:p>
        </p:txBody>
      </p:sp>
      <p:sp>
        <p:nvSpPr>
          <p:cNvPr id="13" name="Rectángulo 12">
            <a:hlinkClick r:id="rId3" action="ppaction://hlinksldjump"/>
          </p:cNvPr>
          <p:cNvSpPr/>
          <p:nvPr/>
        </p:nvSpPr>
        <p:spPr>
          <a:xfrm>
            <a:off x="7499555" y="3170902"/>
            <a:ext cx="1725562" cy="18435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600" dirty="0"/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423216290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604</Words>
  <Application>Microsoft Office PowerPoint</Application>
  <PresentationFormat>Panorámica</PresentationFormat>
  <Paragraphs>192</Paragraphs>
  <Slides>28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matal</dc:creator>
  <cp:lastModifiedBy>daniel matal</cp:lastModifiedBy>
  <cp:revision>23</cp:revision>
  <dcterms:created xsi:type="dcterms:W3CDTF">2014-07-27T21:57:02Z</dcterms:created>
  <dcterms:modified xsi:type="dcterms:W3CDTF">2014-07-28T02:32:33Z</dcterms:modified>
</cp:coreProperties>
</file>